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4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12192000" cy="6858000"/>
  <p:notesSz cx="6858000" cy="9144000"/>
  <p:embeddedFontLst>
    <p:embeddedFont>
      <p:font typeface="Roboto Condensed" charset="0"/>
      <p:regular r:id="rId42"/>
      <p:bold r:id="rId43"/>
      <p:italic r:id="rId44"/>
      <p:boldItalic r:id="rId45"/>
    </p:embeddedFont>
    <p:embeddedFont>
      <p:font typeface="Roboto" charset="0"/>
      <p:regular r:id="rId46"/>
      <p:bold r:id="rId47"/>
      <p:italic r:id="rId48"/>
      <p:boldItalic r:id="rId49"/>
    </p:embeddedFont>
    <p:embeddedFont>
      <p:font typeface="Open Sans" pitchFamily="34" charset="0"/>
      <p:regular r:id="rId50"/>
    </p:embeddedFont>
    <p:embeddedFont>
      <p:font typeface="Prompt" charset="-34"/>
      <p:regular r:id="rId51"/>
      <p:bold r:id="rId52"/>
      <p:italic r:id="rId53"/>
      <p:boldItalic r:id="rId54"/>
    </p:embeddedFont>
    <p:embeddedFont>
      <p:font typeface="Sarabun" charset="-34"/>
      <p:regular r:id="rId55"/>
      <p:bold r:id="rId56"/>
      <p:italic r:id="rId57"/>
      <p:boldItalic r:id="rId58"/>
    </p:embeddedFont>
    <p:embeddedFont>
      <p:font typeface="Calibri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58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1236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sc.go.th/DLProject/ic3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UeaaWzdOWO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MRgo2rihVUI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g.google/outreach-initiatives/education/new-meet-features-for-edu?fbclid=IwAR1SsWxDkFFE0BTblRqeaCwmumiVMiS9H5QNsnwUC-PwU04ZQbnADpjb4IQ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8a1cd00412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8a1cd0041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https://www.ocsc.go.th/DLProject/ic3</a:t>
            </a:r>
            <a:endParaRPr/>
          </a:p>
        </p:txBody>
      </p:sp>
      <p:sp>
        <p:nvSpPr>
          <p:cNvPr id="252" name="Google Shape;2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8a1cd00412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/>
              <a:t>ครูเข้ามาอบรมวันนี้ บทบาทของท่านคือ</a:t>
            </a:r>
            <a:endParaRPr/>
          </a:p>
        </p:txBody>
      </p:sp>
      <p:sp>
        <p:nvSpPr>
          <p:cNvPr id="260" name="Google Shape;260;g8a1cd0041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a1cd00412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8a1cd0041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8ac8d71929_8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8ac8d71929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8a1cd00412_2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8a1cd00412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a1cd00412_2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8a1cd00412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8ac8d71929_8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8ac8d71929_8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8a1cd00412_2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8a1cd00412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a1cd0041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u="sng">
                <a:solidFill>
                  <a:schemeClr val="hlink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3"/>
              </a:rPr>
              <a:t>https://www.youtube.com/watch?v=xUeaaWzdOWO</a:t>
            </a:r>
            <a:endParaRPr sz="140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u="sng">
                <a:solidFill>
                  <a:schemeClr val="hlink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4"/>
              </a:rPr>
              <a:t>https://www.youtube.com/watch?v=MRgo2rihVUI</a:t>
            </a:r>
            <a:endParaRPr/>
          </a:p>
        </p:txBody>
      </p:sp>
      <p:sp>
        <p:nvSpPr>
          <p:cNvPr id="101" name="Google Shape;101;g8a1cd004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820c7d2acc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820c7d2ac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ac8d71929_8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8ac8d71929_8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8a1cd00412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8a1cd0041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8a1cd00412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8a1cd0041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820c7d2acc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https://www.blog.google/outreach-initiatives/education/new-meet-features-for-edu?fbclid=IwAR1SsWxDkFFE0BTblRqeaCwmumiVMiS9H5QNsnwUC-PwU04ZQbnADpjb4IQ</a:t>
            </a:r>
            <a:endParaRPr/>
          </a:p>
        </p:txBody>
      </p:sp>
      <p:sp>
        <p:nvSpPr>
          <p:cNvPr id="381" name="Google Shape;381;g820c7d2ac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8ac8d71929_8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8ac8d71929_8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20c7d2acc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820c7d2ac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8a1cd00412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8a1cd0041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>
            <a:spLocks noGrp="1"/>
          </p:cNvSpPr>
          <p:nvPr>
            <p:ph type="pic" idx="2"/>
          </p:nvPr>
        </p:nvSpPr>
        <p:spPr>
          <a:xfrm>
            <a:off x="6694716" y="1054100"/>
            <a:ext cx="4660901" cy="46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>
            <a:spLocks noGrp="1"/>
          </p:cNvSpPr>
          <p:nvPr>
            <p:ph type="pic" idx="2"/>
          </p:nvPr>
        </p:nvSpPr>
        <p:spPr>
          <a:xfrm>
            <a:off x="976086" y="3337707"/>
            <a:ext cx="6288315" cy="26742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>
            <a:spLocks noGrp="1"/>
          </p:cNvSpPr>
          <p:nvPr>
            <p:ph type="pic" idx="2"/>
          </p:nvPr>
        </p:nvSpPr>
        <p:spPr>
          <a:xfrm>
            <a:off x="4506904" y="1113971"/>
            <a:ext cx="2878147" cy="482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>
            <a:spLocks noGrp="1"/>
          </p:cNvSpPr>
          <p:nvPr>
            <p:ph type="pic" idx="2"/>
          </p:nvPr>
        </p:nvSpPr>
        <p:spPr>
          <a:xfrm>
            <a:off x="5242567" y="3415483"/>
            <a:ext cx="5585090" cy="25599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>
            <a:spLocks noGrp="1"/>
          </p:cNvSpPr>
          <p:nvPr>
            <p:ph type="pic" idx="2"/>
          </p:nvPr>
        </p:nvSpPr>
        <p:spPr>
          <a:xfrm>
            <a:off x="1155126" y="1098550"/>
            <a:ext cx="4660900" cy="46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>
            <a:spLocks noGrp="1"/>
          </p:cNvSpPr>
          <p:nvPr>
            <p:ph type="pic" idx="2"/>
          </p:nvPr>
        </p:nvSpPr>
        <p:spPr>
          <a:xfrm>
            <a:off x="6871518" y="1162050"/>
            <a:ext cx="3943350" cy="453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>
            <a:spLocks noGrp="1"/>
          </p:cNvSpPr>
          <p:nvPr>
            <p:ph type="pic" idx="2"/>
          </p:nvPr>
        </p:nvSpPr>
        <p:spPr>
          <a:xfrm>
            <a:off x="1047750" y="1591043"/>
            <a:ext cx="3085364" cy="30853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" name="Google Shape;43;p17"/>
          <p:cNvSpPr>
            <a:spLocks noGrp="1"/>
          </p:cNvSpPr>
          <p:nvPr>
            <p:ph type="pic" idx="3"/>
          </p:nvPr>
        </p:nvSpPr>
        <p:spPr>
          <a:xfrm>
            <a:off x="4553318" y="1591043"/>
            <a:ext cx="3085364" cy="30853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" name="Google Shape;44;p17"/>
          <p:cNvSpPr>
            <a:spLocks noGrp="1"/>
          </p:cNvSpPr>
          <p:nvPr>
            <p:ph type="pic" idx="4"/>
          </p:nvPr>
        </p:nvSpPr>
        <p:spPr>
          <a:xfrm>
            <a:off x="8058886" y="1591042"/>
            <a:ext cx="3085364" cy="30853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>
            <a:spLocks noGrp="1"/>
          </p:cNvSpPr>
          <p:nvPr>
            <p:ph type="pic" idx="2"/>
          </p:nvPr>
        </p:nvSpPr>
        <p:spPr>
          <a:xfrm>
            <a:off x="1009651" y="952500"/>
            <a:ext cx="4537452" cy="247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" name="Google Shape;47;p18"/>
          <p:cNvSpPr>
            <a:spLocks noGrp="1"/>
          </p:cNvSpPr>
          <p:nvPr>
            <p:ph type="pic" idx="3"/>
          </p:nvPr>
        </p:nvSpPr>
        <p:spPr>
          <a:xfrm>
            <a:off x="6096000" y="3429000"/>
            <a:ext cx="2495550" cy="247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" name="Google Shape;48;p18"/>
          <p:cNvSpPr>
            <a:spLocks noGrp="1"/>
          </p:cNvSpPr>
          <p:nvPr>
            <p:ph type="pic" idx="4"/>
          </p:nvPr>
        </p:nvSpPr>
        <p:spPr>
          <a:xfrm>
            <a:off x="8909011" y="3429000"/>
            <a:ext cx="2495550" cy="247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>
            <a:spLocks noGrp="1"/>
          </p:cNvSpPr>
          <p:nvPr>
            <p:ph type="pic" idx="2"/>
          </p:nvPr>
        </p:nvSpPr>
        <p:spPr>
          <a:xfrm>
            <a:off x="1042106" y="1059540"/>
            <a:ext cx="2952750" cy="32752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1" name="Google Shape;51;p19"/>
          <p:cNvSpPr>
            <a:spLocks noGrp="1"/>
          </p:cNvSpPr>
          <p:nvPr>
            <p:ph type="pic" idx="3"/>
          </p:nvPr>
        </p:nvSpPr>
        <p:spPr>
          <a:xfrm>
            <a:off x="4513491" y="1059540"/>
            <a:ext cx="2952750" cy="32752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0"/>
          <p:cNvSpPr>
            <a:spLocks noGrp="1"/>
          </p:cNvSpPr>
          <p:nvPr>
            <p:ph type="pic" idx="2"/>
          </p:nvPr>
        </p:nvSpPr>
        <p:spPr>
          <a:xfrm>
            <a:off x="6705600" y="876300"/>
            <a:ext cx="4381500" cy="20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4" name="Google Shape;54;p20"/>
          <p:cNvSpPr>
            <a:spLocks noGrp="1"/>
          </p:cNvSpPr>
          <p:nvPr>
            <p:ph type="pic" idx="3"/>
          </p:nvPr>
        </p:nvSpPr>
        <p:spPr>
          <a:xfrm>
            <a:off x="6705600" y="3962400"/>
            <a:ext cx="2019300" cy="20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5" name="Google Shape;55;p20"/>
          <p:cNvSpPr>
            <a:spLocks noGrp="1"/>
          </p:cNvSpPr>
          <p:nvPr>
            <p:ph type="pic" idx="4"/>
          </p:nvPr>
        </p:nvSpPr>
        <p:spPr>
          <a:xfrm>
            <a:off x="9067800" y="3962400"/>
            <a:ext cx="2019300" cy="20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>
            <a:spLocks noGrp="1"/>
          </p:cNvSpPr>
          <p:nvPr>
            <p:ph type="pic" idx="2"/>
          </p:nvPr>
        </p:nvSpPr>
        <p:spPr>
          <a:xfrm>
            <a:off x="1553029" y="873579"/>
            <a:ext cx="9085942" cy="51108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1"/>
          <p:cNvSpPr>
            <a:spLocks noGrp="1"/>
          </p:cNvSpPr>
          <p:nvPr>
            <p:ph type="pic" idx="2"/>
          </p:nvPr>
        </p:nvSpPr>
        <p:spPr>
          <a:xfrm>
            <a:off x="1123951" y="3354917"/>
            <a:ext cx="2295525" cy="25505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>
            <a:spLocks noGrp="1"/>
          </p:cNvSpPr>
          <p:nvPr>
            <p:ph type="pic" idx="3"/>
          </p:nvPr>
        </p:nvSpPr>
        <p:spPr>
          <a:xfrm>
            <a:off x="4524375" y="952500"/>
            <a:ext cx="3143250" cy="495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>
            <a:spLocks noGrp="1"/>
          </p:cNvSpPr>
          <p:nvPr>
            <p:ph type="pic" idx="4"/>
          </p:nvPr>
        </p:nvSpPr>
        <p:spPr>
          <a:xfrm>
            <a:off x="8772526" y="952501"/>
            <a:ext cx="2295525" cy="25505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>
            <a:spLocks noGrp="1"/>
          </p:cNvSpPr>
          <p:nvPr>
            <p:ph type="pic" idx="2"/>
          </p:nvPr>
        </p:nvSpPr>
        <p:spPr>
          <a:xfrm>
            <a:off x="3095626" y="1099522"/>
            <a:ext cx="2190195" cy="21901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2" name="Google Shape;62;p22"/>
          <p:cNvSpPr>
            <a:spLocks noGrp="1"/>
          </p:cNvSpPr>
          <p:nvPr>
            <p:ph type="pic" idx="3"/>
          </p:nvPr>
        </p:nvSpPr>
        <p:spPr>
          <a:xfrm>
            <a:off x="5639078" y="1099522"/>
            <a:ext cx="2190195" cy="21901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4"/>
          </p:nvPr>
        </p:nvSpPr>
        <p:spPr>
          <a:xfrm>
            <a:off x="8182531" y="1099522"/>
            <a:ext cx="2180945" cy="21901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4" name="Google Shape;64;p22"/>
          <p:cNvSpPr>
            <a:spLocks noGrp="1"/>
          </p:cNvSpPr>
          <p:nvPr>
            <p:ph type="pic" idx="5"/>
          </p:nvPr>
        </p:nvSpPr>
        <p:spPr>
          <a:xfrm>
            <a:off x="1819275" y="3627277"/>
            <a:ext cx="2190195" cy="21901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" name="Google Shape;65;p22"/>
          <p:cNvSpPr>
            <a:spLocks noGrp="1"/>
          </p:cNvSpPr>
          <p:nvPr>
            <p:ph type="pic" idx="6"/>
          </p:nvPr>
        </p:nvSpPr>
        <p:spPr>
          <a:xfrm>
            <a:off x="4362727" y="3627277"/>
            <a:ext cx="2190195" cy="21901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6" name="Google Shape;66;p22"/>
          <p:cNvSpPr>
            <a:spLocks noGrp="1"/>
          </p:cNvSpPr>
          <p:nvPr>
            <p:ph type="pic" idx="7"/>
          </p:nvPr>
        </p:nvSpPr>
        <p:spPr>
          <a:xfrm>
            <a:off x="6906180" y="3627277"/>
            <a:ext cx="2190195" cy="21901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3"/>
          <p:cNvSpPr>
            <a:spLocks noGrp="1"/>
          </p:cNvSpPr>
          <p:nvPr>
            <p:ph type="pic" idx="2"/>
          </p:nvPr>
        </p:nvSpPr>
        <p:spPr>
          <a:xfrm>
            <a:off x="4891316" y="1079670"/>
            <a:ext cx="2409371" cy="22401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9" name="Google Shape;69;p23"/>
          <p:cNvSpPr>
            <a:spLocks noGrp="1"/>
          </p:cNvSpPr>
          <p:nvPr>
            <p:ph type="pic" idx="3"/>
          </p:nvPr>
        </p:nvSpPr>
        <p:spPr>
          <a:xfrm>
            <a:off x="4891316" y="3671102"/>
            <a:ext cx="2409371" cy="22401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4"/>
          <p:cNvSpPr>
            <a:spLocks noGrp="1"/>
          </p:cNvSpPr>
          <p:nvPr>
            <p:ph type="pic" idx="2"/>
          </p:nvPr>
        </p:nvSpPr>
        <p:spPr>
          <a:xfrm>
            <a:off x="2761766" y="993324"/>
            <a:ext cx="3048000" cy="32194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>
            <a:spLocks noGrp="1"/>
          </p:cNvSpPr>
          <p:nvPr>
            <p:ph type="pic" idx="2"/>
          </p:nvPr>
        </p:nvSpPr>
        <p:spPr>
          <a:xfrm>
            <a:off x="1509486" y="3501570"/>
            <a:ext cx="2423886" cy="2423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4" name="Google Shape;74;p25"/>
          <p:cNvSpPr>
            <a:spLocks noGrp="1"/>
          </p:cNvSpPr>
          <p:nvPr>
            <p:ph type="pic" idx="3"/>
          </p:nvPr>
        </p:nvSpPr>
        <p:spPr>
          <a:xfrm>
            <a:off x="4884057" y="1077684"/>
            <a:ext cx="2423886" cy="2423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" name="Google Shape;75;p25"/>
          <p:cNvSpPr>
            <a:spLocks noGrp="1"/>
          </p:cNvSpPr>
          <p:nvPr>
            <p:ph type="pic" idx="4"/>
          </p:nvPr>
        </p:nvSpPr>
        <p:spPr>
          <a:xfrm>
            <a:off x="8258628" y="3501570"/>
            <a:ext cx="2423886" cy="2423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6"/>
          <p:cNvSpPr>
            <a:spLocks noGrp="1"/>
          </p:cNvSpPr>
          <p:nvPr>
            <p:ph type="pic" idx="2"/>
          </p:nvPr>
        </p:nvSpPr>
        <p:spPr>
          <a:xfrm>
            <a:off x="1222376" y="1402940"/>
            <a:ext cx="2035175" cy="43667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8" name="Google Shape;78;p26"/>
          <p:cNvSpPr>
            <a:spLocks noGrp="1"/>
          </p:cNvSpPr>
          <p:nvPr>
            <p:ph type="pic" idx="3"/>
          </p:nvPr>
        </p:nvSpPr>
        <p:spPr>
          <a:xfrm>
            <a:off x="8956278" y="1402939"/>
            <a:ext cx="2035175" cy="43667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7"/>
          <p:cNvSpPr>
            <a:spLocks noGrp="1"/>
          </p:cNvSpPr>
          <p:nvPr>
            <p:ph type="pic" idx="2"/>
          </p:nvPr>
        </p:nvSpPr>
        <p:spPr>
          <a:xfrm>
            <a:off x="6356350" y="1465946"/>
            <a:ext cx="4372610" cy="24774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8"/>
          <p:cNvSpPr>
            <a:spLocks noGrp="1"/>
          </p:cNvSpPr>
          <p:nvPr>
            <p:ph type="pic" idx="2"/>
          </p:nvPr>
        </p:nvSpPr>
        <p:spPr>
          <a:xfrm>
            <a:off x="1298575" y="1571626"/>
            <a:ext cx="2773093" cy="36861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>
            <a:spLocks noGrp="1"/>
          </p:cNvSpPr>
          <p:nvPr>
            <p:ph type="pic" idx="2"/>
          </p:nvPr>
        </p:nvSpPr>
        <p:spPr>
          <a:xfrm>
            <a:off x="1216026" y="1098550"/>
            <a:ext cx="4660901" cy="46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>
            <a:spLocks noGrp="1"/>
          </p:cNvSpPr>
          <p:nvPr>
            <p:ph type="pic" idx="2"/>
          </p:nvPr>
        </p:nvSpPr>
        <p:spPr>
          <a:xfrm>
            <a:off x="2079625" y="1229178"/>
            <a:ext cx="8140700" cy="23304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>
            <a:spLocks noGrp="1"/>
          </p:cNvSpPr>
          <p:nvPr>
            <p:ph type="pic" idx="2"/>
          </p:nvPr>
        </p:nvSpPr>
        <p:spPr>
          <a:xfrm>
            <a:off x="2476500" y="1085850"/>
            <a:ext cx="4686300" cy="468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>
            <a:spLocks noGrp="1"/>
          </p:cNvSpPr>
          <p:nvPr>
            <p:ph type="pic" idx="2"/>
          </p:nvPr>
        </p:nvSpPr>
        <p:spPr>
          <a:xfrm>
            <a:off x="1695450" y="1485900"/>
            <a:ext cx="3511550" cy="224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" name="Google Shape;22;p7"/>
          <p:cNvSpPr>
            <a:spLocks noGrp="1"/>
          </p:cNvSpPr>
          <p:nvPr>
            <p:ph type="pic" idx="3"/>
          </p:nvPr>
        </p:nvSpPr>
        <p:spPr>
          <a:xfrm>
            <a:off x="6978553" y="1485900"/>
            <a:ext cx="3511550" cy="224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>
            <a:spLocks noGrp="1"/>
          </p:cNvSpPr>
          <p:nvPr>
            <p:ph type="pic" idx="2"/>
          </p:nvPr>
        </p:nvSpPr>
        <p:spPr>
          <a:xfrm>
            <a:off x="1143000" y="1066800"/>
            <a:ext cx="4953000" cy="23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0"/>
          <p:cNvSpPr>
            <a:spLocks noGrp="1"/>
          </p:cNvSpPr>
          <p:nvPr>
            <p:ph type="pic" idx="2"/>
          </p:nvPr>
        </p:nvSpPr>
        <p:spPr>
          <a:xfrm>
            <a:off x="609600" y="1155940"/>
            <a:ext cx="2743200" cy="57020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" name="Google Shape;28;p10"/>
          <p:cNvSpPr>
            <a:spLocks noGrp="1"/>
          </p:cNvSpPr>
          <p:nvPr>
            <p:ph type="pic" idx="3"/>
          </p:nvPr>
        </p:nvSpPr>
        <p:spPr>
          <a:xfrm>
            <a:off x="4276725" y="1155941"/>
            <a:ext cx="3333750" cy="31892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image" Target="../media/image20.jp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vroom.truevirtualworld.com/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echoffside.com/2020/05/true-vroom-true-virtual-world-work-learn-from-home/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play.google.com/store/apps/details?id=com.truecorp.vconnect&amp;hl=th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s://www.arit.co.th/certificate/ic3" TargetMode="External"/><Relationship Id="rId4" Type="http://schemas.openxmlformats.org/officeDocument/2006/relationships/hyperlink" Target="http://www.trueplookpanya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.deep.go.th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MRgo2rjhVUI" TargetMode="External"/><Relationship Id="rId4" Type="http://schemas.openxmlformats.org/officeDocument/2006/relationships/hyperlink" Target="https://www.youtube.com/watch?v=xUeqaWzdOW0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hyperlink" Target="https://gsuite.moe.go.th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g.google/outreach-initiatives/education/new-meet-features-for-edu?fbclid=IwAR1SsWxDkFFE0BTblRqeaCwmumiVMiS9H5QNsnwUC-PwU04ZQbnADpjb4IQ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krukob.com/web/1-147/?fbclid=IwAR2ZRrNdWOlAN6lOMo8dIW37lZfKvBEkTTgj4DWQqPY2ehLimDBZ9CSjyDA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IITGx-q02cesoRPczmpTrcb91bD1jmUckcyla3XbuhA/edit?usp=sharing" TargetMode="External"/><Relationship Id="rId3" Type="http://schemas.openxmlformats.org/officeDocument/2006/relationships/hyperlink" Target="https://docs.google.com/document/d/1izSyM5wknclNxLYQEDQ75egA9htD-FWwJDE7jLyXAcs/edit?usp=sharing" TargetMode="External"/><Relationship Id="rId7" Type="http://schemas.openxmlformats.org/officeDocument/2006/relationships/hyperlink" Target="https://docs.google.com/document/d/1d34dY_qhXab-TGde_1VLeZ_iMQYb80JiVVcLrBYlM9Q/edit?usp=shar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google.com/document/d/1X0P51LE_jOF8cZv5vEeXmj7-79YZSL_8BIZHKWQkTwM/edit?usp=sharing" TargetMode="External"/><Relationship Id="rId5" Type="http://schemas.openxmlformats.org/officeDocument/2006/relationships/hyperlink" Target="https://docs.google.com/document/d/1Wjw6SpeJhmUBLN1RFBXhANi88VVcIYrI1D6nB1JWhYQ/edit?usp=sharing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docs.google.com/document/d/1tjES2CliJuwdhrb0Y_DNxBi6xE-M5wsa1VByY_Mj5HA/edit?usp=sharing" TargetMode="Externa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1925" y="4912325"/>
            <a:ext cx="1992225" cy="9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9975" y="4912325"/>
            <a:ext cx="1350076" cy="98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9"/>
          <p:cNvPicPr preferRelativeResize="0"/>
          <p:nvPr/>
        </p:nvPicPr>
        <p:blipFill rotWithShape="1">
          <a:blip r:embed="rId5">
            <a:alphaModFix/>
          </a:blip>
          <a:srcRect b="29750"/>
          <a:stretch/>
        </p:blipFill>
        <p:spPr>
          <a:xfrm>
            <a:off x="1027003" y="1140911"/>
            <a:ext cx="10137998" cy="35220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9"/>
          <p:cNvSpPr txBox="1"/>
          <p:nvPr/>
        </p:nvSpPr>
        <p:spPr>
          <a:xfrm>
            <a:off x="3264000" y="362550"/>
            <a:ext cx="5664000" cy="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latin typeface="Roboto Condensed"/>
                <a:ea typeface="Roboto Condensed"/>
                <a:cs typeface="Roboto Condensed"/>
                <a:sym typeface="Roboto Condensed"/>
              </a:rPr>
              <a:t>SLIDE</a:t>
            </a:r>
            <a:r>
              <a:rPr lang="th-TH" sz="2400">
                <a:latin typeface="Roboto Condensed"/>
                <a:ea typeface="Roboto Condensed"/>
                <a:cs typeface="Roboto Condensed"/>
                <a:sym typeface="Roboto Condensed"/>
              </a:rPr>
              <a:t>  http://gg.gg/moe-deep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91" name="Google Shape;9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18901" y="5254376"/>
            <a:ext cx="1482200" cy="148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Google Shape;171;p38"/>
          <p:cNvCxnSpPr/>
          <p:nvPr/>
        </p:nvCxnSpPr>
        <p:spPr>
          <a:xfrm>
            <a:off x="8117113" y="4442490"/>
            <a:ext cx="3548706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2" name="Google Shape;172;p38"/>
          <p:cNvSpPr txBox="1"/>
          <p:nvPr/>
        </p:nvSpPr>
        <p:spPr>
          <a:xfrm>
            <a:off x="8202693" y="2451071"/>
            <a:ext cx="3463126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ครูและบุคลากรทางการศึกษา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เรียนรู้พัฒนาตนเองได้อย่างมีประสิทธิภาพ</a:t>
            </a:r>
            <a:endParaRPr sz="2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73" name="Google Shape;173;p38"/>
          <p:cNvSpPr txBox="1"/>
          <p:nvPr/>
        </p:nvSpPr>
        <p:spPr>
          <a:xfrm>
            <a:off x="8200618" y="4591932"/>
            <a:ext cx="3109638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>
                <a:solidFill>
                  <a:srgbClr val="0070C0"/>
                </a:solidFill>
                <a:latin typeface="Prompt"/>
                <a:ea typeface="Prompt"/>
                <a:cs typeface="Prompt"/>
                <a:sym typeface="Prompt"/>
              </a:rPr>
              <a:t>www.deep.go.th</a:t>
            </a:r>
            <a:endParaRPr sz="1600">
              <a:solidFill>
                <a:srgbClr val="0070C0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174" name="Google Shape;17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252" y="258412"/>
            <a:ext cx="1813561" cy="89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2370" y="258412"/>
            <a:ext cx="1226227" cy="89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9663" y="1505901"/>
            <a:ext cx="4824910" cy="367812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8"/>
          <p:cNvSpPr/>
          <p:nvPr/>
        </p:nvSpPr>
        <p:spPr>
          <a:xfrm>
            <a:off x="184352" y="5185883"/>
            <a:ext cx="1457172" cy="1562177"/>
          </a:xfrm>
          <a:custGeom>
            <a:avLst/>
            <a:gdLst/>
            <a:ahLst/>
            <a:cxnLst/>
            <a:rect l="l" t="t" r="r" b="b"/>
            <a:pathLst>
              <a:path w="1619080" h="1735752" extrusionOk="0">
                <a:moveTo>
                  <a:pt x="1583333" y="1664257"/>
                </a:moveTo>
                <a:cubicBezTo>
                  <a:pt x="1603076" y="1664257"/>
                  <a:pt x="1619080" y="1680261"/>
                  <a:pt x="1619080" y="1700004"/>
                </a:cubicBezTo>
                <a:cubicBezTo>
                  <a:pt x="1619080" y="1719747"/>
                  <a:pt x="1603076" y="1735752"/>
                  <a:pt x="1583333" y="1735752"/>
                </a:cubicBezTo>
                <a:cubicBezTo>
                  <a:pt x="1563590" y="1735752"/>
                  <a:pt x="1547585" y="1719747"/>
                  <a:pt x="1547585" y="1700004"/>
                </a:cubicBezTo>
                <a:cubicBezTo>
                  <a:pt x="1547585" y="1680261"/>
                  <a:pt x="1563590" y="1664257"/>
                  <a:pt x="1583333" y="1664257"/>
                </a:cubicBezTo>
                <a:close/>
                <a:moveTo>
                  <a:pt x="1325402" y="1664257"/>
                </a:moveTo>
                <a:cubicBezTo>
                  <a:pt x="1345145" y="1664257"/>
                  <a:pt x="1361149" y="1680261"/>
                  <a:pt x="1361149" y="1700004"/>
                </a:cubicBezTo>
                <a:cubicBezTo>
                  <a:pt x="1361149" y="1719747"/>
                  <a:pt x="1345145" y="1735752"/>
                  <a:pt x="1325402" y="1735752"/>
                </a:cubicBezTo>
                <a:cubicBezTo>
                  <a:pt x="1305659" y="1735752"/>
                  <a:pt x="1289654" y="1719747"/>
                  <a:pt x="1289654" y="1700004"/>
                </a:cubicBezTo>
                <a:cubicBezTo>
                  <a:pt x="1289654" y="1680261"/>
                  <a:pt x="1305659" y="1664257"/>
                  <a:pt x="1325402" y="1664257"/>
                </a:cubicBezTo>
                <a:close/>
                <a:moveTo>
                  <a:pt x="1067471" y="1664257"/>
                </a:moveTo>
                <a:cubicBezTo>
                  <a:pt x="1087214" y="1664257"/>
                  <a:pt x="1103219" y="1680261"/>
                  <a:pt x="1103219" y="1700004"/>
                </a:cubicBezTo>
                <a:cubicBezTo>
                  <a:pt x="1103219" y="1719747"/>
                  <a:pt x="1087214" y="1735752"/>
                  <a:pt x="1067471" y="1735752"/>
                </a:cubicBezTo>
                <a:cubicBezTo>
                  <a:pt x="1047728" y="1735752"/>
                  <a:pt x="1031724" y="1719747"/>
                  <a:pt x="1031724" y="1700004"/>
                </a:cubicBezTo>
                <a:cubicBezTo>
                  <a:pt x="1031724" y="1680261"/>
                  <a:pt x="1047728" y="1664257"/>
                  <a:pt x="1067471" y="1664257"/>
                </a:cubicBezTo>
                <a:close/>
                <a:moveTo>
                  <a:pt x="809540" y="1664257"/>
                </a:moveTo>
                <a:cubicBezTo>
                  <a:pt x="829283" y="1664257"/>
                  <a:pt x="845288" y="1680261"/>
                  <a:pt x="845288" y="1700004"/>
                </a:cubicBezTo>
                <a:cubicBezTo>
                  <a:pt x="845288" y="1719747"/>
                  <a:pt x="829283" y="1735752"/>
                  <a:pt x="809540" y="1735752"/>
                </a:cubicBezTo>
                <a:cubicBezTo>
                  <a:pt x="789797" y="1735752"/>
                  <a:pt x="773793" y="1719747"/>
                  <a:pt x="773793" y="1700004"/>
                </a:cubicBezTo>
                <a:cubicBezTo>
                  <a:pt x="773793" y="1680261"/>
                  <a:pt x="789797" y="1664257"/>
                  <a:pt x="809540" y="1664257"/>
                </a:cubicBezTo>
                <a:close/>
                <a:moveTo>
                  <a:pt x="551609" y="1664257"/>
                </a:moveTo>
                <a:cubicBezTo>
                  <a:pt x="571352" y="1664257"/>
                  <a:pt x="587357" y="1680261"/>
                  <a:pt x="587357" y="1700004"/>
                </a:cubicBezTo>
                <a:cubicBezTo>
                  <a:pt x="587357" y="1719747"/>
                  <a:pt x="571352" y="1735752"/>
                  <a:pt x="551609" y="1735752"/>
                </a:cubicBezTo>
                <a:cubicBezTo>
                  <a:pt x="531866" y="1735752"/>
                  <a:pt x="515862" y="1719747"/>
                  <a:pt x="515862" y="1700004"/>
                </a:cubicBezTo>
                <a:cubicBezTo>
                  <a:pt x="515862" y="1680261"/>
                  <a:pt x="531866" y="1664257"/>
                  <a:pt x="551609" y="1664257"/>
                </a:cubicBezTo>
                <a:close/>
                <a:moveTo>
                  <a:pt x="293678" y="1664257"/>
                </a:moveTo>
                <a:cubicBezTo>
                  <a:pt x="313421" y="1664257"/>
                  <a:pt x="329426" y="1680261"/>
                  <a:pt x="329426" y="1700004"/>
                </a:cubicBezTo>
                <a:cubicBezTo>
                  <a:pt x="329426" y="1719747"/>
                  <a:pt x="313421" y="1735752"/>
                  <a:pt x="293678" y="1735752"/>
                </a:cubicBezTo>
                <a:cubicBezTo>
                  <a:pt x="273935" y="1735752"/>
                  <a:pt x="257931" y="1719747"/>
                  <a:pt x="257931" y="1700004"/>
                </a:cubicBezTo>
                <a:cubicBezTo>
                  <a:pt x="257931" y="1680261"/>
                  <a:pt x="273935" y="1664257"/>
                  <a:pt x="293678" y="1664257"/>
                </a:cubicBezTo>
                <a:close/>
                <a:moveTo>
                  <a:pt x="35747" y="1664257"/>
                </a:moveTo>
                <a:cubicBezTo>
                  <a:pt x="55490" y="1664257"/>
                  <a:pt x="71495" y="1680261"/>
                  <a:pt x="71495" y="1700004"/>
                </a:cubicBezTo>
                <a:cubicBezTo>
                  <a:pt x="71495" y="1719747"/>
                  <a:pt x="55490" y="1735752"/>
                  <a:pt x="35747" y="1735752"/>
                </a:cubicBezTo>
                <a:cubicBezTo>
                  <a:pt x="16005" y="1735752"/>
                  <a:pt x="0" y="1719747"/>
                  <a:pt x="0" y="1700004"/>
                </a:cubicBezTo>
                <a:cubicBezTo>
                  <a:pt x="0" y="1680261"/>
                  <a:pt x="16005" y="1664257"/>
                  <a:pt x="35747" y="1664257"/>
                </a:cubicBezTo>
                <a:close/>
                <a:moveTo>
                  <a:pt x="1583333" y="1384038"/>
                </a:moveTo>
                <a:cubicBezTo>
                  <a:pt x="1603076" y="1384038"/>
                  <a:pt x="1619080" y="1400043"/>
                  <a:pt x="1619080" y="1419786"/>
                </a:cubicBezTo>
                <a:cubicBezTo>
                  <a:pt x="1619080" y="1439529"/>
                  <a:pt x="1603076" y="1455533"/>
                  <a:pt x="1583333" y="1455533"/>
                </a:cubicBezTo>
                <a:cubicBezTo>
                  <a:pt x="1563590" y="1455533"/>
                  <a:pt x="1547585" y="1439529"/>
                  <a:pt x="1547585" y="1419786"/>
                </a:cubicBezTo>
                <a:cubicBezTo>
                  <a:pt x="1547585" y="1400043"/>
                  <a:pt x="1563590" y="1384038"/>
                  <a:pt x="1583333" y="1384038"/>
                </a:cubicBezTo>
                <a:close/>
                <a:moveTo>
                  <a:pt x="1325402" y="1384038"/>
                </a:moveTo>
                <a:cubicBezTo>
                  <a:pt x="1345145" y="1384038"/>
                  <a:pt x="1361149" y="1400043"/>
                  <a:pt x="1361149" y="1419786"/>
                </a:cubicBezTo>
                <a:cubicBezTo>
                  <a:pt x="1361149" y="1439529"/>
                  <a:pt x="1345145" y="1455533"/>
                  <a:pt x="1325402" y="1455533"/>
                </a:cubicBezTo>
                <a:cubicBezTo>
                  <a:pt x="1305659" y="1455533"/>
                  <a:pt x="1289654" y="1439529"/>
                  <a:pt x="1289654" y="1419786"/>
                </a:cubicBezTo>
                <a:cubicBezTo>
                  <a:pt x="1289654" y="1400043"/>
                  <a:pt x="1305659" y="1384038"/>
                  <a:pt x="1325402" y="1384038"/>
                </a:cubicBezTo>
                <a:close/>
                <a:moveTo>
                  <a:pt x="1067471" y="1384038"/>
                </a:moveTo>
                <a:cubicBezTo>
                  <a:pt x="1087214" y="1384038"/>
                  <a:pt x="1103219" y="1400043"/>
                  <a:pt x="1103219" y="1419786"/>
                </a:cubicBezTo>
                <a:cubicBezTo>
                  <a:pt x="1103219" y="1439529"/>
                  <a:pt x="1087214" y="1455533"/>
                  <a:pt x="1067471" y="1455533"/>
                </a:cubicBezTo>
                <a:cubicBezTo>
                  <a:pt x="1047728" y="1455533"/>
                  <a:pt x="1031724" y="1439529"/>
                  <a:pt x="1031724" y="1419786"/>
                </a:cubicBezTo>
                <a:cubicBezTo>
                  <a:pt x="1031724" y="1400043"/>
                  <a:pt x="1047728" y="1384038"/>
                  <a:pt x="1067471" y="1384038"/>
                </a:cubicBezTo>
                <a:close/>
                <a:moveTo>
                  <a:pt x="809540" y="1384038"/>
                </a:moveTo>
                <a:cubicBezTo>
                  <a:pt x="829283" y="1384038"/>
                  <a:pt x="845288" y="1400043"/>
                  <a:pt x="845288" y="1419786"/>
                </a:cubicBezTo>
                <a:cubicBezTo>
                  <a:pt x="845288" y="1439529"/>
                  <a:pt x="829283" y="1455533"/>
                  <a:pt x="809540" y="1455533"/>
                </a:cubicBezTo>
                <a:cubicBezTo>
                  <a:pt x="789797" y="1455533"/>
                  <a:pt x="773793" y="1439529"/>
                  <a:pt x="773793" y="1419786"/>
                </a:cubicBezTo>
                <a:cubicBezTo>
                  <a:pt x="773793" y="1400043"/>
                  <a:pt x="789797" y="1384038"/>
                  <a:pt x="809540" y="1384038"/>
                </a:cubicBezTo>
                <a:close/>
                <a:moveTo>
                  <a:pt x="551609" y="1384038"/>
                </a:moveTo>
                <a:cubicBezTo>
                  <a:pt x="571352" y="1384038"/>
                  <a:pt x="587357" y="1400043"/>
                  <a:pt x="587357" y="1419786"/>
                </a:cubicBezTo>
                <a:cubicBezTo>
                  <a:pt x="587357" y="1439529"/>
                  <a:pt x="571352" y="1455533"/>
                  <a:pt x="551609" y="1455533"/>
                </a:cubicBezTo>
                <a:cubicBezTo>
                  <a:pt x="531866" y="1455533"/>
                  <a:pt x="515862" y="1439529"/>
                  <a:pt x="515862" y="1419786"/>
                </a:cubicBezTo>
                <a:cubicBezTo>
                  <a:pt x="515862" y="1400043"/>
                  <a:pt x="531866" y="1384038"/>
                  <a:pt x="551609" y="1384038"/>
                </a:cubicBezTo>
                <a:close/>
                <a:moveTo>
                  <a:pt x="293678" y="1384038"/>
                </a:moveTo>
                <a:cubicBezTo>
                  <a:pt x="313421" y="1384038"/>
                  <a:pt x="329426" y="1400043"/>
                  <a:pt x="329426" y="1419786"/>
                </a:cubicBezTo>
                <a:cubicBezTo>
                  <a:pt x="329426" y="1439529"/>
                  <a:pt x="313421" y="1455533"/>
                  <a:pt x="293678" y="1455533"/>
                </a:cubicBezTo>
                <a:cubicBezTo>
                  <a:pt x="273935" y="1455533"/>
                  <a:pt x="257931" y="1439529"/>
                  <a:pt x="257931" y="1419786"/>
                </a:cubicBezTo>
                <a:cubicBezTo>
                  <a:pt x="257931" y="1400043"/>
                  <a:pt x="273935" y="1384038"/>
                  <a:pt x="293678" y="1384038"/>
                </a:cubicBezTo>
                <a:close/>
                <a:moveTo>
                  <a:pt x="35747" y="1384038"/>
                </a:moveTo>
                <a:cubicBezTo>
                  <a:pt x="55490" y="1384038"/>
                  <a:pt x="71495" y="1400043"/>
                  <a:pt x="71495" y="1419786"/>
                </a:cubicBezTo>
                <a:cubicBezTo>
                  <a:pt x="71495" y="1439529"/>
                  <a:pt x="55490" y="1455533"/>
                  <a:pt x="35747" y="1455533"/>
                </a:cubicBezTo>
                <a:cubicBezTo>
                  <a:pt x="16005" y="1455533"/>
                  <a:pt x="0" y="1439529"/>
                  <a:pt x="0" y="1419786"/>
                </a:cubicBezTo>
                <a:cubicBezTo>
                  <a:pt x="0" y="1400043"/>
                  <a:pt x="16005" y="1384038"/>
                  <a:pt x="35747" y="1384038"/>
                </a:cubicBezTo>
                <a:close/>
                <a:moveTo>
                  <a:pt x="1583333" y="1103820"/>
                </a:moveTo>
                <a:cubicBezTo>
                  <a:pt x="1603076" y="1103820"/>
                  <a:pt x="1619080" y="1119824"/>
                  <a:pt x="1619080" y="1139567"/>
                </a:cubicBezTo>
                <a:cubicBezTo>
                  <a:pt x="1619080" y="1159310"/>
                  <a:pt x="1603076" y="1175315"/>
                  <a:pt x="1583333" y="1175315"/>
                </a:cubicBezTo>
                <a:cubicBezTo>
                  <a:pt x="1563590" y="1175315"/>
                  <a:pt x="1547585" y="1159310"/>
                  <a:pt x="1547585" y="1139567"/>
                </a:cubicBezTo>
                <a:cubicBezTo>
                  <a:pt x="1547585" y="1119824"/>
                  <a:pt x="1563590" y="1103820"/>
                  <a:pt x="1583333" y="1103820"/>
                </a:cubicBezTo>
                <a:close/>
                <a:moveTo>
                  <a:pt x="1325402" y="1103820"/>
                </a:moveTo>
                <a:cubicBezTo>
                  <a:pt x="1345145" y="1103820"/>
                  <a:pt x="1361149" y="1119824"/>
                  <a:pt x="1361149" y="1139567"/>
                </a:cubicBezTo>
                <a:cubicBezTo>
                  <a:pt x="1361149" y="1159310"/>
                  <a:pt x="1345145" y="1175315"/>
                  <a:pt x="1325402" y="1175315"/>
                </a:cubicBezTo>
                <a:cubicBezTo>
                  <a:pt x="1305659" y="1175315"/>
                  <a:pt x="1289654" y="1159310"/>
                  <a:pt x="1289654" y="1139567"/>
                </a:cubicBezTo>
                <a:cubicBezTo>
                  <a:pt x="1289654" y="1119824"/>
                  <a:pt x="1305659" y="1103820"/>
                  <a:pt x="1325402" y="1103820"/>
                </a:cubicBezTo>
                <a:close/>
                <a:moveTo>
                  <a:pt x="1067471" y="1103820"/>
                </a:moveTo>
                <a:cubicBezTo>
                  <a:pt x="1087214" y="1103820"/>
                  <a:pt x="1103219" y="1119824"/>
                  <a:pt x="1103219" y="1139567"/>
                </a:cubicBezTo>
                <a:cubicBezTo>
                  <a:pt x="1103219" y="1159310"/>
                  <a:pt x="1087214" y="1175315"/>
                  <a:pt x="1067471" y="1175315"/>
                </a:cubicBezTo>
                <a:cubicBezTo>
                  <a:pt x="1047728" y="1175315"/>
                  <a:pt x="1031724" y="1159310"/>
                  <a:pt x="1031724" y="1139567"/>
                </a:cubicBezTo>
                <a:cubicBezTo>
                  <a:pt x="1031724" y="1119824"/>
                  <a:pt x="1047728" y="1103820"/>
                  <a:pt x="1067471" y="1103820"/>
                </a:cubicBezTo>
                <a:close/>
                <a:moveTo>
                  <a:pt x="809540" y="1103820"/>
                </a:moveTo>
                <a:cubicBezTo>
                  <a:pt x="829283" y="1103820"/>
                  <a:pt x="845288" y="1119824"/>
                  <a:pt x="845288" y="1139567"/>
                </a:cubicBezTo>
                <a:cubicBezTo>
                  <a:pt x="845288" y="1159310"/>
                  <a:pt x="829283" y="1175315"/>
                  <a:pt x="809540" y="1175315"/>
                </a:cubicBezTo>
                <a:cubicBezTo>
                  <a:pt x="789797" y="1175315"/>
                  <a:pt x="773793" y="1159310"/>
                  <a:pt x="773793" y="1139567"/>
                </a:cubicBezTo>
                <a:cubicBezTo>
                  <a:pt x="773793" y="1119824"/>
                  <a:pt x="789797" y="1103820"/>
                  <a:pt x="809540" y="1103820"/>
                </a:cubicBezTo>
                <a:close/>
                <a:moveTo>
                  <a:pt x="551609" y="1103820"/>
                </a:moveTo>
                <a:cubicBezTo>
                  <a:pt x="571352" y="1103820"/>
                  <a:pt x="587357" y="1119824"/>
                  <a:pt x="587357" y="1139567"/>
                </a:cubicBezTo>
                <a:cubicBezTo>
                  <a:pt x="587357" y="1159310"/>
                  <a:pt x="571352" y="1175315"/>
                  <a:pt x="551609" y="1175315"/>
                </a:cubicBezTo>
                <a:cubicBezTo>
                  <a:pt x="531866" y="1175315"/>
                  <a:pt x="515862" y="1159310"/>
                  <a:pt x="515862" y="1139567"/>
                </a:cubicBezTo>
                <a:cubicBezTo>
                  <a:pt x="515862" y="1119824"/>
                  <a:pt x="531866" y="1103820"/>
                  <a:pt x="551609" y="1103820"/>
                </a:cubicBezTo>
                <a:close/>
                <a:moveTo>
                  <a:pt x="293678" y="1103820"/>
                </a:moveTo>
                <a:cubicBezTo>
                  <a:pt x="313421" y="1103820"/>
                  <a:pt x="329426" y="1119824"/>
                  <a:pt x="329426" y="1139567"/>
                </a:cubicBezTo>
                <a:cubicBezTo>
                  <a:pt x="329426" y="1159310"/>
                  <a:pt x="313421" y="1175315"/>
                  <a:pt x="293678" y="1175315"/>
                </a:cubicBezTo>
                <a:cubicBezTo>
                  <a:pt x="273935" y="1175315"/>
                  <a:pt x="257931" y="1159310"/>
                  <a:pt x="257931" y="1139567"/>
                </a:cubicBezTo>
                <a:cubicBezTo>
                  <a:pt x="257931" y="1119824"/>
                  <a:pt x="273935" y="1103820"/>
                  <a:pt x="293678" y="1103820"/>
                </a:cubicBezTo>
                <a:close/>
                <a:moveTo>
                  <a:pt x="35747" y="1103820"/>
                </a:moveTo>
                <a:cubicBezTo>
                  <a:pt x="55490" y="1103820"/>
                  <a:pt x="71495" y="1119824"/>
                  <a:pt x="71495" y="1139567"/>
                </a:cubicBezTo>
                <a:cubicBezTo>
                  <a:pt x="71495" y="1159310"/>
                  <a:pt x="55490" y="1175315"/>
                  <a:pt x="35747" y="1175315"/>
                </a:cubicBezTo>
                <a:cubicBezTo>
                  <a:pt x="16005" y="1175315"/>
                  <a:pt x="0" y="1159310"/>
                  <a:pt x="0" y="1139567"/>
                </a:cubicBezTo>
                <a:cubicBezTo>
                  <a:pt x="0" y="1119824"/>
                  <a:pt x="16005" y="1103820"/>
                  <a:pt x="35747" y="1103820"/>
                </a:cubicBezTo>
                <a:close/>
                <a:moveTo>
                  <a:pt x="1583333" y="832129"/>
                </a:moveTo>
                <a:cubicBezTo>
                  <a:pt x="1603076" y="832129"/>
                  <a:pt x="1619080" y="848133"/>
                  <a:pt x="1619080" y="867876"/>
                </a:cubicBezTo>
                <a:cubicBezTo>
                  <a:pt x="1619080" y="887619"/>
                  <a:pt x="1603076" y="903623"/>
                  <a:pt x="1583333" y="903623"/>
                </a:cubicBezTo>
                <a:cubicBezTo>
                  <a:pt x="1563590" y="903623"/>
                  <a:pt x="1547585" y="887619"/>
                  <a:pt x="1547585" y="867876"/>
                </a:cubicBezTo>
                <a:cubicBezTo>
                  <a:pt x="1547585" y="848133"/>
                  <a:pt x="1563590" y="832129"/>
                  <a:pt x="1583333" y="832129"/>
                </a:cubicBezTo>
                <a:close/>
                <a:moveTo>
                  <a:pt x="1325402" y="832129"/>
                </a:moveTo>
                <a:cubicBezTo>
                  <a:pt x="1345145" y="832129"/>
                  <a:pt x="1361149" y="848133"/>
                  <a:pt x="1361149" y="867876"/>
                </a:cubicBezTo>
                <a:cubicBezTo>
                  <a:pt x="1361149" y="887619"/>
                  <a:pt x="1345145" y="903623"/>
                  <a:pt x="1325402" y="903623"/>
                </a:cubicBezTo>
                <a:cubicBezTo>
                  <a:pt x="1305659" y="903623"/>
                  <a:pt x="1289654" y="887619"/>
                  <a:pt x="1289654" y="867876"/>
                </a:cubicBezTo>
                <a:cubicBezTo>
                  <a:pt x="1289654" y="848133"/>
                  <a:pt x="1305659" y="832129"/>
                  <a:pt x="1325402" y="832129"/>
                </a:cubicBezTo>
                <a:close/>
                <a:moveTo>
                  <a:pt x="1067471" y="832129"/>
                </a:moveTo>
                <a:cubicBezTo>
                  <a:pt x="1087214" y="832129"/>
                  <a:pt x="1103219" y="848133"/>
                  <a:pt x="1103219" y="867876"/>
                </a:cubicBezTo>
                <a:cubicBezTo>
                  <a:pt x="1103219" y="887619"/>
                  <a:pt x="1087214" y="903623"/>
                  <a:pt x="1067471" y="903623"/>
                </a:cubicBezTo>
                <a:cubicBezTo>
                  <a:pt x="1047728" y="903623"/>
                  <a:pt x="1031724" y="887619"/>
                  <a:pt x="1031724" y="867876"/>
                </a:cubicBezTo>
                <a:cubicBezTo>
                  <a:pt x="1031724" y="848133"/>
                  <a:pt x="1047728" y="832129"/>
                  <a:pt x="1067471" y="832129"/>
                </a:cubicBezTo>
                <a:close/>
                <a:moveTo>
                  <a:pt x="809540" y="832129"/>
                </a:moveTo>
                <a:cubicBezTo>
                  <a:pt x="829283" y="832129"/>
                  <a:pt x="845288" y="848133"/>
                  <a:pt x="845288" y="867876"/>
                </a:cubicBezTo>
                <a:cubicBezTo>
                  <a:pt x="845288" y="887619"/>
                  <a:pt x="829283" y="903623"/>
                  <a:pt x="809540" y="903623"/>
                </a:cubicBezTo>
                <a:cubicBezTo>
                  <a:pt x="789797" y="903623"/>
                  <a:pt x="773793" y="887619"/>
                  <a:pt x="773793" y="867876"/>
                </a:cubicBezTo>
                <a:cubicBezTo>
                  <a:pt x="773793" y="848133"/>
                  <a:pt x="789797" y="832129"/>
                  <a:pt x="809540" y="832129"/>
                </a:cubicBezTo>
                <a:close/>
                <a:moveTo>
                  <a:pt x="551609" y="832129"/>
                </a:moveTo>
                <a:cubicBezTo>
                  <a:pt x="571352" y="832129"/>
                  <a:pt x="587357" y="848133"/>
                  <a:pt x="587357" y="867876"/>
                </a:cubicBezTo>
                <a:cubicBezTo>
                  <a:pt x="587357" y="887619"/>
                  <a:pt x="571352" y="903623"/>
                  <a:pt x="551609" y="903623"/>
                </a:cubicBezTo>
                <a:cubicBezTo>
                  <a:pt x="531866" y="903623"/>
                  <a:pt x="515862" y="887619"/>
                  <a:pt x="515862" y="867876"/>
                </a:cubicBezTo>
                <a:cubicBezTo>
                  <a:pt x="515862" y="848133"/>
                  <a:pt x="531866" y="832129"/>
                  <a:pt x="551609" y="832129"/>
                </a:cubicBezTo>
                <a:close/>
                <a:moveTo>
                  <a:pt x="293678" y="832129"/>
                </a:moveTo>
                <a:cubicBezTo>
                  <a:pt x="313421" y="832129"/>
                  <a:pt x="329426" y="848133"/>
                  <a:pt x="329426" y="867876"/>
                </a:cubicBezTo>
                <a:cubicBezTo>
                  <a:pt x="329426" y="887619"/>
                  <a:pt x="313421" y="903623"/>
                  <a:pt x="293678" y="903623"/>
                </a:cubicBezTo>
                <a:cubicBezTo>
                  <a:pt x="273935" y="903623"/>
                  <a:pt x="257931" y="887619"/>
                  <a:pt x="257931" y="867876"/>
                </a:cubicBezTo>
                <a:cubicBezTo>
                  <a:pt x="257931" y="848133"/>
                  <a:pt x="273935" y="832129"/>
                  <a:pt x="293678" y="832129"/>
                </a:cubicBezTo>
                <a:close/>
                <a:moveTo>
                  <a:pt x="35747" y="832129"/>
                </a:moveTo>
                <a:cubicBezTo>
                  <a:pt x="55490" y="832129"/>
                  <a:pt x="71495" y="848133"/>
                  <a:pt x="71495" y="867876"/>
                </a:cubicBezTo>
                <a:cubicBezTo>
                  <a:pt x="71495" y="887619"/>
                  <a:pt x="55490" y="903623"/>
                  <a:pt x="35747" y="903623"/>
                </a:cubicBezTo>
                <a:cubicBezTo>
                  <a:pt x="16005" y="903623"/>
                  <a:pt x="0" y="887619"/>
                  <a:pt x="0" y="867876"/>
                </a:cubicBezTo>
                <a:cubicBezTo>
                  <a:pt x="0" y="848133"/>
                  <a:pt x="16005" y="832129"/>
                  <a:pt x="35747" y="832129"/>
                </a:cubicBezTo>
                <a:close/>
                <a:moveTo>
                  <a:pt x="1583333" y="551910"/>
                </a:moveTo>
                <a:cubicBezTo>
                  <a:pt x="1603076" y="551910"/>
                  <a:pt x="1619080" y="567914"/>
                  <a:pt x="1619080" y="587657"/>
                </a:cubicBezTo>
                <a:cubicBezTo>
                  <a:pt x="1619080" y="607400"/>
                  <a:pt x="1603076" y="623405"/>
                  <a:pt x="1583333" y="623405"/>
                </a:cubicBezTo>
                <a:cubicBezTo>
                  <a:pt x="1563590" y="623405"/>
                  <a:pt x="1547585" y="607400"/>
                  <a:pt x="1547585" y="587657"/>
                </a:cubicBezTo>
                <a:cubicBezTo>
                  <a:pt x="1547585" y="567914"/>
                  <a:pt x="1563590" y="551910"/>
                  <a:pt x="1583333" y="551910"/>
                </a:cubicBezTo>
                <a:close/>
                <a:moveTo>
                  <a:pt x="1325402" y="551910"/>
                </a:moveTo>
                <a:cubicBezTo>
                  <a:pt x="1345145" y="551910"/>
                  <a:pt x="1361149" y="567914"/>
                  <a:pt x="1361149" y="587657"/>
                </a:cubicBezTo>
                <a:cubicBezTo>
                  <a:pt x="1361149" y="607400"/>
                  <a:pt x="1345145" y="623405"/>
                  <a:pt x="1325402" y="623405"/>
                </a:cubicBezTo>
                <a:cubicBezTo>
                  <a:pt x="1305659" y="623405"/>
                  <a:pt x="1289654" y="607400"/>
                  <a:pt x="1289654" y="587657"/>
                </a:cubicBezTo>
                <a:cubicBezTo>
                  <a:pt x="1289654" y="567914"/>
                  <a:pt x="1305659" y="551910"/>
                  <a:pt x="1325402" y="551910"/>
                </a:cubicBezTo>
                <a:close/>
                <a:moveTo>
                  <a:pt x="1067471" y="551910"/>
                </a:moveTo>
                <a:cubicBezTo>
                  <a:pt x="1087214" y="551910"/>
                  <a:pt x="1103219" y="567914"/>
                  <a:pt x="1103219" y="587657"/>
                </a:cubicBezTo>
                <a:cubicBezTo>
                  <a:pt x="1103219" y="607400"/>
                  <a:pt x="1087214" y="623405"/>
                  <a:pt x="1067471" y="623405"/>
                </a:cubicBezTo>
                <a:cubicBezTo>
                  <a:pt x="1047728" y="623405"/>
                  <a:pt x="1031724" y="607400"/>
                  <a:pt x="1031724" y="587657"/>
                </a:cubicBezTo>
                <a:cubicBezTo>
                  <a:pt x="1031724" y="567914"/>
                  <a:pt x="1047728" y="551910"/>
                  <a:pt x="1067471" y="551910"/>
                </a:cubicBezTo>
                <a:close/>
                <a:moveTo>
                  <a:pt x="809540" y="551910"/>
                </a:moveTo>
                <a:cubicBezTo>
                  <a:pt x="829283" y="551910"/>
                  <a:pt x="845288" y="567914"/>
                  <a:pt x="845288" y="587657"/>
                </a:cubicBezTo>
                <a:cubicBezTo>
                  <a:pt x="845288" y="607400"/>
                  <a:pt x="829283" y="623405"/>
                  <a:pt x="809540" y="623405"/>
                </a:cubicBezTo>
                <a:cubicBezTo>
                  <a:pt x="789797" y="623405"/>
                  <a:pt x="773793" y="607400"/>
                  <a:pt x="773793" y="587657"/>
                </a:cubicBezTo>
                <a:cubicBezTo>
                  <a:pt x="773793" y="567914"/>
                  <a:pt x="789797" y="551910"/>
                  <a:pt x="809540" y="551910"/>
                </a:cubicBezTo>
                <a:close/>
                <a:moveTo>
                  <a:pt x="551609" y="551910"/>
                </a:moveTo>
                <a:cubicBezTo>
                  <a:pt x="571352" y="551910"/>
                  <a:pt x="587357" y="567914"/>
                  <a:pt x="587357" y="587657"/>
                </a:cubicBezTo>
                <a:cubicBezTo>
                  <a:pt x="587357" y="607400"/>
                  <a:pt x="571352" y="623405"/>
                  <a:pt x="551609" y="623405"/>
                </a:cubicBezTo>
                <a:cubicBezTo>
                  <a:pt x="531866" y="623405"/>
                  <a:pt x="515862" y="607400"/>
                  <a:pt x="515862" y="587657"/>
                </a:cubicBezTo>
                <a:cubicBezTo>
                  <a:pt x="515862" y="567914"/>
                  <a:pt x="531866" y="551910"/>
                  <a:pt x="551609" y="551910"/>
                </a:cubicBezTo>
                <a:close/>
                <a:moveTo>
                  <a:pt x="293678" y="551910"/>
                </a:moveTo>
                <a:cubicBezTo>
                  <a:pt x="313421" y="551910"/>
                  <a:pt x="329426" y="567914"/>
                  <a:pt x="329426" y="587657"/>
                </a:cubicBezTo>
                <a:cubicBezTo>
                  <a:pt x="329426" y="607400"/>
                  <a:pt x="313421" y="623405"/>
                  <a:pt x="293678" y="623405"/>
                </a:cubicBezTo>
                <a:cubicBezTo>
                  <a:pt x="273935" y="623405"/>
                  <a:pt x="257931" y="607400"/>
                  <a:pt x="257931" y="587657"/>
                </a:cubicBezTo>
                <a:cubicBezTo>
                  <a:pt x="257931" y="567914"/>
                  <a:pt x="273935" y="551910"/>
                  <a:pt x="293678" y="551910"/>
                </a:cubicBezTo>
                <a:close/>
                <a:moveTo>
                  <a:pt x="35747" y="551910"/>
                </a:moveTo>
                <a:cubicBezTo>
                  <a:pt x="55490" y="551910"/>
                  <a:pt x="71495" y="567914"/>
                  <a:pt x="71495" y="587657"/>
                </a:cubicBezTo>
                <a:cubicBezTo>
                  <a:pt x="71495" y="607400"/>
                  <a:pt x="55490" y="623405"/>
                  <a:pt x="35747" y="623405"/>
                </a:cubicBezTo>
                <a:cubicBezTo>
                  <a:pt x="16005" y="623405"/>
                  <a:pt x="0" y="607400"/>
                  <a:pt x="0" y="587657"/>
                </a:cubicBezTo>
                <a:cubicBezTo>
                  <a:pt x="0" y="567914"/>
                  <a:pt x="16005" y="551910"/>
                  <a:pt x="35747" y="551910"/>
                </a:cubicBezTo>
                <a:close/>
                <a:moveTo>
                  <a:pt x="1583333" y="271691"/>
                </a:moveTo>
                <a:cubicBezTo>
                  <a:pt x="1603076" y="271691"/>
                  <a:pt x="1619080" y="287696"/>
                  <a:pt x="1619080" y="307439"/>
                </a:cubicBezTo>
                <a:cubicBezTo>
                  <a:pt x="1619080" y="327182"/>
                  <a:pt x="1603076" y="343186"/>
                  <a:pt x="1583333" y="343186"/>
                </a:cubicBezTo>
                <a:cubicBezTo>
                  <a:pt x="1563590" y="343186"/>
                  <a:pt x="1547585" y="327182"/>
                  <a:pt x="1547585" y="307439"/>
                </a:cubicBezTo>
                <a:cubicBezTo>
                  <a:pt x="1547585" y="287696"/>
                  <a:pt x="1563590" y="271691"/>
                  <a:pt x="1583333" y="271691"/>
                </a:cubicBezTo>
                <a:close/>
                <a:moveTo>
                  <a:pt x="1325402" y="271691"/>
                </a:moveTo>
                <a:cubicBezTo>
                  <a:pt x="1345145" y="271691"/>
                  <a:pt x="1361149" y="287696"/>
                  <a:pt x="1361149" y="307439"/>
                </a:cubicBezTo>
                <a:cubicBezTo>
                  <a:pt x="1361149" y="327182"/>
                  <a:pt x="1345145" y="343186"/>
                  <a:pt x="1325402" y="343186"/>
                </a:cubicBezTo>
                <a:cubicBezTo>
                  <a:pt x="1305659" y="343186"/>
                  <a:pt x="1289654" y="327182"/>
                  <a:pt x="1289654" y="307439"/>
                </a:cubicBezTo>
                <a:cubicBezTo>
                  <a:pt x="1289654" y="287696"/>
                  <a:pt x="1305659" y="271691"/>
                  <a:pt x="1325402" y="271691"/>
                </a:cubicBezTo>
                <a:close/>
                <a:moveTo>
                  <a:pt x="1067471" y="271691"/>
                </a:moveTo>
                <a:cubicBezTo>
                  <a:pt x="1087214" y="271691"/>
                  <a:pt x="1103219" y="287696"/>
                  <a:pt x="1103219" y="307439"/>
                </a:cubicBezTo>
                <a:cubicBezTo>
                  <a:pt x="1103219" y="327182"/>
                  <a:pt x="1087214" y="343186"/>
                  <a:pt x="1067471" y="343186"/>
                </a:cubicBezTo>
                <a:cubicBezTo>
                  <a:pt x="1047728" y="343186"/>
                  <a:pt x="1031724" y="327182"/>
                  <a:pt x="1031724" y="307439"/>
                </a:cubicBezTo>
                <a:cubicBezTo>
                  <a:pt x="1031724" y="287696"/>
                  <a:pt x="1047728" y="271691"/>
                  <a:pt x="1067471" y="271691"/>
                </a:cubicBezTo>
                <a:close/>
                <a:moveTo>
                  <a:pt x="809540" y="271691"/>
                </a:moveTo>
                <a:cubicBezTo>
                  <a:pt x="829283" y="271691"/>
                  <a:pt x="845288" y="287696"/>
                  <a:pt x="845288" y="307439"/>
                </a:cubicBezTo>
                <a:cubicBezTo>
                  <a:pt x="845288" y="327182"/>
                  <a:pt x="829283" y="343186"/>
                  <a:pt x="809540" y="343186"/>
                </a:cubicBezTo>
                <a:cubicBezTo>
                  <a:pt x="789797" y="343186"/>
                  <a:pt x="773793" y="327182"/>
                  <a:pt x="773793" y="307439"/>
                </a:cubicBezTo>
                <a:cubicBezTo>
                  <a:pt x="773793" y="287696"/>
                  <a:pt x="789797" y="271691"/>
                  <a:pt x="809540" y="271691"/>
                </a:cubicBezTo>
                <a:close/>
                <a:moveTo>
                  <a:pt x="551609" y="271691"/>
                </a:moveTo>
                <a:cubicBezTo>
                  <a:pt x="571352" y="271691"/>
                  <a:pt x="587357" y="287696"/>
                  <a:pt x="587357" y="307439"/>
                </a:cubicBezTo>
                <a:cubicBezTo>
                  <a:pt x="587357" y="327182"/>
                  <a:pt x="571352" y="343186"/>
                  <a:pt x="551609" y="343186"/>
                </a:cubicBezTo>
                <a:cubicBezTo>
                  <a:pt x="531866" y="343186"/>
                  <a:pt x="515862" y="327182"/>
                  <a:pt x="515862" y="307439"/>
                </a:cubicBezTo>
                <a:cubicBezTo>
                  <a:pt x="515862" y="287696"/>
                  <a:pt x="531866" y="271691"/>
                  <a:pt x="551609" y="271691"/>
                </a:cubicBezTo>
                <a:close/>
                <a:moveTo>
                  <a:pt x="293678" y="271691"/>
                </a:moveTo>
                <a:cubicBezTo>
                  <a:pt x="313421" y="271691"/>
                  <a:pt x="329426" y="287696"/>
                  <a:pt x="329426" y="307439"/>
                </a:cubicBezTo>
                <a:cubicBezTo>
                  <a:pt x="329426" y="327182"/>
                  <a:pt x="313421" y="343186"/>
                  <a:pt x="293678" y="343186"/>
                </a:cubicBezTo>
                <a:cubicBezTo>
                  <a:pt x="273935" y="343186"/>
                  <a:pt x="257931" y="327182"/>
                  <a:pt x="257931" y="307439"/>
                </a:cubicBezTo>
                <a:cubicBezTo>
                  <a:pt x="257931" y="287696"/>
                  <a:pt x="273935" y="271691"/>
                  <a:pt x="293678" y="271691"/>
                </a:cubicBezTo>
                <a:close/>
                <a:moveTo>
                  <a:pt x="35747" y="271691"/>
                </a:moveTo>
                <a:cubicBezTo>
                  <a:pt x="55490" y="271691"/>
                  <a:pt x="71495" y="287696"/>
                  <a:pt x="71495" y="307439"/>
                </a:cubicBezTo>
                <a:cubicBezTo>
                  <a:pt x="71495" y="327182"/>
                  <a:pt x="55490" y="343186"/>
                  <a:pt x="35747" y="343186"/>
                </a:cubicBezTo>
                <a:cubicBezTo>
                  <a:pt x="16005" y="343186"/>
                  <a:pt x="0" y="327182"/>
                  <a:pt x="0" y="307439"/>
                </a:cubicBezTo>
                <a:cubicBezTo>
                  <a:pt x="0" y="287696"/>
                  <a:pt x="16005" y="271691"/>
                  <a:pt x="35747" y="271691"/>
                </a:cubicBezTo>
                <a:close/>
                <a:moveTo>
                  <a:pt x="1583333" y="0"/>
                </a:moveTo>
                <a:cubicBezTo>
                  <a:pt x="1603076" y="0"/>
                  <a:pt x="1619080" y="16004"/>
                  <a:pt x="1619080" y="35747"/>
                </a:cubicBezTo>
                <a:cubicBezTo>
                  <a:pt x="1619080" y="55490"/>
                  <a:pt x="1603076" y="71495"/>
                  <a:pt x="1583333" y="71495"/>
                </a:cubicBezTo>
                <a:cubicBezTo>
                  <a:pt x="1563590" y="71495"/>
                  <a:pt x="1547585" y="55490"/>
                  <a:pt x="1547585" y="35747"/>
                </a:cubicBezTo>
                <a:cubicBezTo>
                  <a:pt x="1547585" y="16004"/>
                  <a:pt x="1563590" y="0"/>
                  <a:pt x="1583333" y="0"/>
                </a:cubicBezTo>
                <a:close/>
                <a:moveTo>
                  <a:pt x="1325402" y="0"/>
                </a:moveTo>
                <a:cubicBezTo>
                  <a:pt x="1345145" y="0"/>
                  <a:pt x="1361149" y="16004"/>
                  <a:pt x="1361149" y="35747"/>
                </a:cubicBezTo>
                <a:cubicBezTo>
                  <a:pt x="1361149" y="55490"/>
                  <a:pt x="1345145" y="71495"/>
                  <a:pt x="1325402" y="71495"/>
                </a:cubicBezTo>
                <a:cubicBezTo>
                  <a:pt x="1305659" y="71495"/>
                  <a:pt x="1289654" y="55490"/>
                  <a:pt x="1289654" y="35747"/>
                </a:cubicBezTo>
                <a:cubicBezTo>
                  <a:pt x="1289654" y="16004"/>
                  <a:pt x="1305659" y="0"/>
                  <a:pt x="1325402" y="0"/>
                </a:cubicBezTo>
                <a:close/>
                <a:moveTo>
                  <a:pt x="1067471" y="0"/>
                </a:moveTo>
                <a:cubicBezTo>
                  <a:pt x="1087214" y="0"/>
                  <a:pt x="1103219" y="16004"/>
                  <a:pt x="1103219" y="35747"/>
                </a:cubicBezTo>
                <a:cubicBezTo>
                  <a:pt x="1103219" y="55490"/>
                  <a:pt x="1087214" y="71495"/>
                  <a:pt x="1067471" y="71495"/>
                </a:cubicBezTo>
                <a:cubicBezTo>
                  <a:pt x="1047728" y="71495"/>
                  <a:pt x="1031724" y="55490"/>
                  <a:pt x="1031724" y="35747"/>
                </a:cubicBezTo>
                <a:cubicBezTo>
                  <a:pt x="1031724" y="16004"/>
                  <a:pt x="1047728" y="0"/>
                  <a:pt x="1067471" y="0"/>
                </a:cubicBezTo>
                <a:close/>
                <a:moveTo>
                  <a:pt x="809540" y="0"/>
                </a:moveTo>
                <a:cubicBezTo>
                  <a:pt x="829283" y="0"/>
                  <a:pt x="845288" y="16004"/>
                  <a:pt x="845288" y="35747"/>
                </a:cubicBezTo>
                <a:cubicBezTo>
                  <a:pt x="845288" y="55490"/>
                  <a:pt x="829283" y="71495"/>
                  <a:pt x="809540" y="71495"/>
                </a:cubicBezTo>
                <a:cubicBezTo>
                  <a:pt x="789797" y="71495"/>
                  <a:pt x="773793" y="55490"/>
                  <a:pt x="773793" y="35747"/>
                </a:cubicBezTo>
                <a:cubicBezTo>
                  <a:pt x="773793" y="16004"/>
                  <a:pt x="789797" y="0"/>
                  <a:pt x="809540" y="0"/>
                </a:cubicBezTo>
                <a:close/>
                <a:moveTo>
                  <a:pt x="551609" y="0"/>
                </a:moveTo>
                <a:cubicBezTo>
                  <a:pt x="571352" y="0"/>
                  <a:pt x="587357" y="16004"/>
                  <a:pt x="587357" y="35747"/>
                </a:cubicBezTo>
                <a:cubicBezTo>
                  <a:pt x="587357" y="55490"/>
                  <a:pt x="571352" y="71495"/>
                  <a:pt x="551609" y="71495"/>
                </a:cubicBezTo>
                <a:cubicBezTo>
                  <a:pt x="531866" y="71495"/>
                  <a:pt x="515862" y="55490"/>
                  <a:pt x="515862" y="35747"/>
                </a:cubicBezTo>
                <a:cubicBezTo>
                  <a:pt x="515862" y="16004"/>
                  <a:pt x="531866" y="0"/>
                  <a:pt x="551609" y="0"/>
                </a:cubicBezTo>
                <a:close/>
                <a:moveTo>
                  <a:pt x="293678" y="0"/>
                </a:moveTo>
                <a:cubicBezTo>
                  <a:pt x="313421" y="0"/>
                  <a:pt x="329426" y="16004"/>
                  <a:pt x="329426" y="35747"/>
                </a:cubicBezTo>
                <a:cubicBezTo>
                  <a:pt x="329426" y="55490"/>
                  <a:pt x="313421" y="71495"/>
                  <a:pt x="293678" y="71495"/>
                </a:cubicBezTo>
                <a:cubicBezTo>
                  <a:pt x="273935" y="71495"/>
                  <a:pt x="257931" y="55490"/>
                  <a:pt x="257931" y="35747"/>
                </a:cubicBezTo>
                <a:cubicBezTo>
                  <a:pt x="257931" y="16004"/>
                  <a:pt x="273935" y="0"/>
                  <a:pt x="293678" y="0"/>
                </a:cubicBezTo>
                <a:close/>
                <a:moveTo>
                  <a:pt x="35747" y="0"/>
                </a:moveTo>
                <a:cubicBezTo>
                  <a:pt x="55490" y="0"/>
                  <a:pt x="71495" y="16004"/>
                  <a:pt x="71495" y="35747"/>
                </a:cubicBezTo>
                <a:cubicBezTo>
                  <a:pt x="71495" y="55490"/>
                  <a:pt x="55490" y="71495"/>
                  <a:pt x="35747" y="71495"/>
                </a:cubicBezTo>
                <a:cubicBezTo>
                  <a:pt x="16005" y="71495"/>
                  <a:pt x="0" y="55490"/>
                  <a:pt x="0" y="35747"/>
                </a:cubicBezTo>
                <a:cubicBezTo>
                  <a:pt x="0" y="16004"/>
                  <a:pt x="16005" y="0"/>
                  <a:pt x="357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252" y="258412"/>
            <a:ext cx="1813561" cy="89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2370" y="258412"/>
            <a:ext cx="1226227" cy="89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4368" y="1505901"/>
            <a:ext cx="4355501" cy="36781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39"/>
          <p:cNvCxnSpPr/>
          <p:nvPr/>
        </p:nvCxnSpPr>
        <p:spPr>
          <a:xfrm>
            <a:off x="7683976" y="4952629"/>
            <a:ext cx="3548706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39"/>
          <p:cNvSpPr txBox="1"/>
          <p:nvPr/>
        </p:nvSpPr>
        <p:spPr>
          <a:xfrm>
            <a:off x="7769555" y="2451071"/>
            <a:ext cx="386738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ประชาชนทั่วไป</a:t>
            </a:r>
            <a:endParaRPr sz="2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พัฒนา Skill เดิม เพิ่มเติม Skill ใหม่ </a:t>
            </a:r>
            <a:endParaRPr sz="2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ความท้าทายของคนในยุค Digital Disruption</a:t>
            </a:r>
            <a:endParaRPr sz="2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87" name="Google Shape;187;p39"/>
          <p:cNvSpPr txBox="1"/>
          <p:nvPr/>
        </p:nvSpPr>
        <p:spPr>
          <a:xfrm>
            <a:off x="7767481" y="5102071"/>
            <a:ext cx="3109638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>
                <a:solidFill>
                  <a:srgbClr val="0070C0"/>
                </a:solidFill>
                <a:latin typeface="Prompt"/>
                <a:ea typeface="Prompt"/>
                <a:cs typeface="Prompt"/>
                <a:sym typeface="Prompt"/>
              </a:rPr>
              <a:t>www.deep.go.th</a:t>
            </a:r>
            <a:endParaRPr sz="1600">
              <a:solidFill>
                <a:srgbClr val="0070C0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88" name="Google Shape;188;p39"/>
          <p:cNvSpPr/>
          <p:nvPr/>
        </p:nvSpPr>
        <p:spPr>
          <a:xfrm>
            <a:off x="184352" y="5185883"/>
            <a:ext cx="1457172" cy="1562177"/>
          </a:xfrm>
          <a:custGeom>
            <a:avLst/>
            <a:gdLst/>
            <a:ahLst/>
            <a:cxnLst/>
            <a:rect l="l" t="t" r="r" b="b"/>
            <a:pathLst>
              <a:path w="1619080" h="1735752" extrusionOk="0">
                <a:moveTo>
                  <a:pt x="1583333" y="1664257"/>
                </a:moveTo>
                <a:cubicBezTo>
                  <a:pt x="1603076" y="1664257"/>
                  <a:pt x="1619080" y="1680261"/>
                  <a:pt x="1619080" y="1700004"/>
                </a:cubicBezTo>
                <a:cubicBezTo>
                  <a:pt x="1619080" y="1719747"/>
                  <a:pt x="1603076" y="1735752"/>
                  <a:pt x="1583333" y="1735752"/>
                </a:cubicBezTo>
                <a:cubicBezTo>
                  <a:pt x="1563590" y="1735752"/>
                  <a:pt x="1547585" y="1719747"/>
                  <a:pt x="1547585" y="1700004"/>
                </a:cubicBezTo>
                <a:cubicBezTo>
                  <a:pt x="1547585" y="1680261"/>
                  <a:pt x="1563590" y="1664257"/>
                  <a:pt x="1583333" y="1664257"/>
                </a:cubicBezTo>
                <a:close/>
                <a:moveTo>
                  <a:pt x="1325402" y="1664257"/>
                </a:moveTo>
                <a:cubicBezTo>
                  <a:pt x="1345145" y="1664257"/>
                  <a:pt x="1361149" y="1680261"/>
                  <a:pt x="1361149" y="1700004"/>
                </a:cubicBezTo>
                <a:cubicBezTo>
                  <a:pt x="1361149" y="1719747"/>
                  <a:pt x="1345145" y="1735752"/>
                  <a:pt x="1325402" y="1735752"/>
                </a:cubicBezTo>
                <a:cubicBezTo>
                  <a:pt x="1305659" y="1735752"/>
                  <a:pt x="1289654" y="1719747"/>
                  <a:pt x="1289654" y="1700004"/>
                </a:cubicBezTo>
                <a:cubicBezTo>
                  <a:pt x="1289654" y="1680261"/>
                  <a:pt x="1305659" y="1664257"/>
                  <a:pt x="1325402" y="1664257"/>
                </a:cubicBezTo>
                <a:close/>
                <a:moveTo>
                  <a:pt x="1067471" y="1664257"/>
                </a:moveTo>
                <a:cubicBezTo>
                  <a:pt x="1087214" y="1664257"/>
                  <a:pt x="1103219" y="1680261"/>
                  <a:pt x="1103219" y="1700004"/>
                </a:cubicBezTo>
                <a:cubicBezTo>
                  <a:pt x="1103219" y="1719747"/>
                  <a:pt x="1087214" y="1735752"/>
                  <a:pt x="1067471" y="1735752"/>
                </a:cubicBezTo>
                <a:cubicBezTo>
                  <a:pt x="1047728" y="1735752"/>
                  <a:pt x="1031724" y="1719747"/>
                  <a:pt x="1031724" y="1700004"/>
                </a:cubicBezTo>
                <a:cubicBezTo>
                  <a:pt x="1031724" y="1680261"/>
                  <a:pt x="1047728" y="1664257"/>
                  <a:pt x="1067471" y="1664257"/>
                </a:cubicBezTo>
                <a:close/>
                <a:moveTo>
                  <a:pt x="809540" y="1664257"/>
                </a:moveTo>
                <a:cubicBezTo>
                  <a:pt x="829283" y="1664257"/>
                  <a:pt x="845288" y="1680261"/>
                  <a:pt x="845288" y="1700004"/>
                </a:cubicBezTo>
                <a:cubicBezTo>
                  <a:pt x="845288" y="1719747"/>
                  <a:pt x="829283" y="1735752"/>
                  <a:pt x="809540" y="1735752"/>
                </a:cubicBezTo>
                <a:cubicBezTo>
                  <a:pt x="789797" y="1735752"/>
                  <a:pt x="773793" y="1719747"/>
                  <a:pt x="773793" y="1700004"/>
                </a:cubicBezTo>
                <a:cubicBezTo>
                  <a:pt x="773793" y="1680261"/>
                  <a:pt x="789797" y="1664257"/>
                  <a:pt x="809540" y="1664257"/>
                </a:cubicBezTo>
                <a:close/>
                <a:moveTo>
                  <a:pt x="551609" y="1664257"/>
                </a:moveTo>
                <a:cubicBezTo>
                  <a:pt x="571352" y="1664257"/>
                  <a:pt x="587357" y="1680261"/>
                  <a:pt x="587357" y="1700004"/>
                </a:cubicBezTo>
                <a:cubicBezTo>
                  <a:pt x="587357" y="1719747"/>
                  <a:pt x="571352" y="1735752"/>
                  <a:pt x="551609" y="1735752"/>
                </a:cubicBezTo>
                <a:cubicBezTo>
                  <a:pt x="531866" y="1735752"/>
                  <a:pt x="515862" y="1719747"/>
                  <a:pt x="515862" y="1700004"/>
                </a:cubicBezTo>
                <a:cubicBezTo>
                  <a:pt x="515862" y="1680261"/>
                  <a:pt x="531866" y="1664257"/>
                  <a:pt x="551609" y="1664257"/>
                </a:cubicBezTo>
                <a:close/>
                <a:moveTo>
                  <a:pt x="293678" y="1664257"/>
                </a:moveTo>
                <a:cubicBezTo>
                  <a:pt x="313421" y="1664257"/>
                  <a:pt x="329426" y="1680261"/>
                  <a:pt x="329426" y="1700004"/>
                </a:cubicBezTo>
                <a:cubicBezTo>
                  <a:pt x="329426" y="1719747"/>
                  <a:pt x="313421" y="1735752"/>
                  <a:pt x="293678" y="1735752"/>
                </a:cubicBezTo>
                <a:cubicBezTo>
                  <a:pt x="273935" y="1735752"/>
                  <a:pt x="257931" y="1719747"/>
                  <a:pt x="257931" y="1700004"/>
                </a:cubicBezTo>
                <a:cubicBezTo>
                  <a:pt x="257931" y="1680261"/>
                  <a:pt x="273935" y="1664257"/>
                  <a:pt x="293678" y="1664257"/>
                </a:cubicBezTo>
                <a:close/>
                <a:moveTo>
                  <a:pt x="35747" y="1664257"/>
                </a:moveTo>
                <a:cubicBezTo>
                  <a:pt x="55490" y="1664257"/>
                  <a:pt x="71495" y="1680261"/>
                  <a:pt x="71495" y="1700004"/>
                </a:cubicBezTo>
                <a:cubicBezTo>
                  <a:pt x="71495" y="1719747"/>
                  <a:pt x="55490" y="1735752"/>
                  <a:pt x="35747" y="1735752"/>
                </a:cubicBezTo>
                <a:cubicBezTo>
                  <a:pt x="16005" y="1735752"/>
                  <a:pt x="0" y="1719747"/>
                  <a:pt x="0" y="1700004"/>
                </a:cubicBezTo>
                <a:cubicBezTo>
                  <a:pt x="0" y="1680261"/>
                  <a:pt x="16005" y="1664257"/>
                  <a:pt x="35747" y="1664257"/>
                </a:cubicBezTo>
                <a:close/>
                <a:moveTo>
                  <a:pt x="1583333" y="1384038"/>
                </a:moveTo>
                <a:cubicBezTo>
                  <a:pt x="1603076" y="1384038"/>
                  <a:pt x="1619080" y="1400043"/>
                  <a:pt x="1619080" y="1419786"/>
                </a:cubicBezTo>
                <a:cubicBezTo>
                  <a:pt x="1619080" y="1439529"/>
                  <a:pt x="1603076" y="1455533"/>
                  <a:pt x="1583333" y="1455533"/>
                </a:cubicBezTo>
                <a:cubicBezTo>
                  <a:pt x="1563590" y="1455533"/>
                  <a:pt x="1547585" y="1439529"/>
                  <a:pt x="1547585" y="1419786"/>
                </a:cubicBezTo>
                <a:cubicBezTo>
                  <a:pt x="1547585" y="1400043"/>
                  <a:pt x="1563590" y="1384038"/>
                  <a:pt x="1583333" y="1384038"/>
                </a:cubicBezTo>
                <a:close/>
                <a:moveTo>
                  <a:pt x="1325402" y="1384038"/>
                </a:moveTo>
                <a:cubicBezTo>
                  <a:pt x="1345145" y="1384038"/>
                  <a:pt x="1361149" y="1400043"/>
                  <a:pt x="1361149" y="1419786"/>
                </a:cubicBezTo>
                <a:cubicBezTo>
                  <a:pt x="1361149" y="1439529"/>
                  <a:pt x="1345145" y="1455533"/>
                  <a:pt x="1325402" y="1455533"/>
                </a:cubicBezTo>
                <a:cubicBezTo>
                  <a:pt x="1305659" y="1455533"/>
                  <a:pt x="1289654" y="1439529"/>
                  <a:pt x="1289654" y="1419786"/>
                </a:cubicBezTo>
                <a:cubicBezTo>
                  <a:pt x="1289654" y="1400043"/>
                  <a:pt x="1305659" y="1384038"/>
                  <a:pt x="1325402" y="1384038"/>
                </a:cubicBezTo>
                <a:close/>
                <a:moveTo>
                  <a:pt x="1067471" y="1384038"/>
                </a:moveTo>
                <a:cubicBezTo>
                  <a:pt x="1087214" y="1384038"/>
                  <a:pt x="1103219" y="1400043"/>
                  <a:pt x="1103219" y="1419786"/>
                </a:cubicBezTo>
                <a:cubicBezTo>
                  <a:pt x="1103219" y="1439529"/>
                  <a:pt x="1087214" y="1455533"/>
                  <a:pt x="1067471" y="1455533"/>
                </a:cubicBezTo>
                <a:cubicBezTo>
                  <a:pt x="1047728" y="1455533"/>
                  <a:pt x="1031724" y="1439529"/>
                  <a:pt x="1031724" y="1419786"/>
                </a:cubicBezTo>
                <a:cubicBezTo>
                  <a:pt x="1031724" y="1400043"/>
                  <a:pt x="1047728" y="1384038"/>
                  <a:pt x="1067471" y="1384038"/>
                </a:cubicBezTo>
                <a:close/>
                <a:moveTo>
                  <a:pt x="809540" y="1384038"/>
                </a:moveTo>
                <a:cubicBezTo>
                  <a:pt x="829283" y="1384038"/>
                  <a:pt x="845288" y="1400043"/>
                  <a:pt x="845288" y="1419786"/>
                </a:cubicBezTo>
                <a:cubicBezTo>
                  <a:pt x="845288" y="1439529"/>
                  <a:pt x="829283" y="1455533"/>
                  <a:pt x="809540" y="1455533"/>
                </a:cubicBezTo>
                <a:cubicBezTo>
                  <a:pt x="789797" y="1455533"/>
                  <a:pt x="773793" y="1439529"/>
                  <a:pt x="773793" y="1419786"/>
                </a:cubicBezTo>
                <a:cubicBezTo>
                  <a:pt x="773793" y="1400043"/>
                  <a:pt x="789797" y="1384038"/>
                  <a:pt x="809540" y="1384038"/>
                </a:cubicBezTo>
                <a:close/>
                <a:moveTo>
                  <a:pt x="551609" y="1384038"/>
                </a:moveTo>
                <a:cubicBezTo>
                  <a:pt x="571352" y="1384038"/>
                  <a:pt x="587357" y="1400043"/>
                  <a:pt x="587357" y="1419786"/>
                </a:cubicBezTo>
                <a:cubicBezTo>
                  <a:pt x="587357" y="1439529"/>
                  <a:pt x="571352" y="1455533"/>
                  <a:pt x="551609" y="1455533"/>
                </a:cubicBezTo>
                <a:cubicBezTo>
                  <a:pt x="531866" y="1455533"/>
                  <a:pt x="515862" y="1439529"/>
                  <a:pt x="515862" y="1419786"/>
                </a:cubicBezTo>
                <a:cubicBezTo>
                  <a:pt x="515862" y="1400043"/>
                  <a:pt x="531866" y="1384038"/>
                  <a:pt x="551609" y="1384038"/>
                </a:cubicBezTo>
                <a:close/>
                <a:moveTo>
                  <a:pt x="293678" y="1384038"/>
                </a:moveTo>
                <a:cubicBezTo>
                  <a:pt x="313421" y="1384038"/>
                  <a:pt x="329426" y="1400043"/>
                  <a:pt x="329426" y="1419786"/>
                </a:cubicBezTo>
                <a:cubicBezTo>
                  <a:pt x="329426" y="1439529"/>
                  <a:pt x="313421" y="1455533"/>
                  <a:pt x="293678" y="1455533"/>
                </a:cubicBezTo>
                <a:cubicBezTo>
                  <a:pt x="273935" y="1455533"/>
                  <a:pt x="257931" y="1439529"/>
                  <a:pt x="257931" y="1419786"/>
                </a:cubicBezTo>
                <a:cubicBezTo>
                  <a:pt x="257931" y="1400043"/>
                  <a:pt x="273935" y="1384038"/>
                  <a:pt x="293678" y="1384038"/>
                </a:cubicBezTo>
                <a:close/>
                <a:moveTo>
                  <a:pt x="35747" y="1384038"/>
                </a:moveTo>
                <a:cubicBezTo>
                  <a:pt x="55490" y="1384038"/>
                  <a:pt x="71495" y="1400043"/>
                  <a:pt x="71495" y="1419786"/>
                </a:cubicBezTo>
                <a:cubicBezTo>
                  <a:pt x="71495" y="1439529"/>
                  <a:pt x="55490" y="1455533"/>
                  <a:pt x="35747" y="1455533"/>
                </a:cubicBezTo>
                <a:cubicBezTo>
                  <a:pt x="16005" y="1455533"/>
                  <a:pt x="0" y="1439529"/>
                  <a:pt x="0" y="1419786"/>
                </a:cubicBezTo>
                <a:cubicBezTo>
                  <a:pt x="0" y="1400043"/>
                  <a:pt x="16005" y="1384038"/>
                  <a:pt x="35747" y="1384038"/>
                </a:cubicBezTo>
                <a:close/>
                <a:moveTo>
                  <a:pt x="1583333" y="1103820"/>
                </a:moveTo>
                <a:cubicBezTo>
                  <a:pt x="1603076" y="1103820"/>
                  <a:pt x="1619080" y="1119824"/>
                  <a:pt x="1619080" y="1139567"/>
                </a:cubicBezTo>
                <a:cubicBezTo>
                  <a:pt x="1619080" y="1159310"/>
                  <a:pt x="1603076" y="1175315"/>
                  <a:pt x="1583333" y="1175315"/>
                </a:cubicBezTo>
                <a:cubicBezTo>
                  <a:pt x="1563590" y="1175315"/>
                  <a:pt x="1547585" y="1159310"/>
                  <a:pt x="1547585" y="1139567"/>
                </a:cubicBezTo>
                <a:cubicBezTo>
                  <a:pt x="1547585" y="1119824"/>
                  <a:pt x="1563590" y="1103820"/>
                  <a:pt x="1583333" y="1103820"/>
                </a:cubicBezTo>
                <a:close/>
                <a:moveTo>
                  <a:pt x="1325402" y="1103820"/>
                </a:moveTo>
                <a:cubicBezTo>
                  <a:pt x="1345145" y="1103820"/>
                  <a:pt x="1361149" y="1119824"/>
                  <a:pt x="1361149" y="1139567"/>
                </a:cubicBezTo>
                <a:cubicBezTo>
                  <a:pt x="1361149" y="1159310"/>
                  <a:pt x="1345145" y="1175315"/>
                  <a:pt x="1325402" y="1175315"/>
                </a:cubicBezTo>
                <a:cubicBezTo>
                  <a:pt x="1305659" y="1175315"/>
                  <a:pt x="1289654" y="1159310"/>
                  <a:pt x="1289654" y="1139567"/>
                </a:cubicBezTo>
                <a:cubicBezTo>
                  <a:pt x="1289654" y="1119824"/>
                  <a:pt x="1305659" y="1103820"/>
                  <a:pt x="1325402" y="1103820"/>
                </a:cubicBezTo>
                <a:close/>
                <a:moveTo>
                  <a:pt x="1067471" y="1103820"/>
                </a:moveTo>
                <a:cubicBezTo>
                  <a:pt x="1087214" y="1103820"/>
                  <a:pt x="1103219" y="1119824"/>
                  <a:pt x="1103219" y="1139567"/>
                </a:cubicBezTo>
                <a:cubicBezTo>
                  <a:pt x="1103219" y="1159310"/>
                  <a:pt x="1087214" y="1175315"/>
                  <a:pt x="1067471" y="1175315"/>
                </a:cubicBezTo>
                <a:cubicBezTo>
                  <a:pt x="1047728" y="1175315"/>
                  <a:pt x="1031724" y="1159310"/>
                  <a:pt x="1031724" y="1139567"/>
                </a:cubicBezTo>
                <a:cubicBezTo>
                  <a:pt x="1031724" y="1119824"/>
                  <a:pt x="1047728" y="1103820"/>
                  <a:pt x="1067471" y="1103820"/>
                </a:cubicBezTo>
                <a:close/>
                <a:moveTo>
                  <a:pt x="809540" y="1103820"/>
                </a:moveTo>
                <a:cubicBezTo>
                  <a:pt x="829283" y="1103820"/>
                  <a:pt x="845288" y="1119824"/>
                  <a:pt x="845288" y="1139567"/>
                </a:cubicBezTo>
                <a:cubicBezTo>
                  <a:pt x="845288" y="1159310"/>
                  <a:pt x="829283" y="1175315"/>
                  <a:pt x="809540" y="1175315"/>
                </a:cubicBezTo>
                <a:cubicBezTo>
                  <a:pt x="789797" y="1175315"/>
                  <a:pt x="773793" y="1159310"/>
                  <a:pt x="773793" y="1139567"/>
                </a:cubicBezTo>
                <a:cubicBezTo>
                  <a:pt x="773793" y="1119824"/>
                  <a:pt x="789797" y="1103820"/>
                  <a:pt x="809540" y="1103820"/>
                </a:cubicBezTo>
                <a:close/>
                <a:moveTo>
                  <a:pt x="551609" y="1103820"/>
                </a:moveTo>
                <a:cubicBezTo>
                  <a:pt x="571352" y="1103820"/>
                  <a:pt x="587357" y="1119824"/>
                  <a:pt x="587357" y="1139567"/>
                </a:cubicBezTo>
                <a:cubicBezTo>
                  <a:pt x="587357" y="1159310"/>
                  <a:pt x="571352" y="1175315"/>
                  <a:pt x="551609" y="1175315"/>
                </a:cubicBezTo>
                <a:cubicBezTo>
                  <a:pt x="531866" y="1175315"/>
                  <a:pt x="515862" y="1159310"/>
                  <a:pt x="515862" y="1139567"/>
                </a:cubicBezTo>
                <a:cubicBezTo>
                  <a:pt x="515862" y="1119824"/>
                  <a:pt x="531866" y="1103820"/>
                  <a:pt x="551609" y="1103820"/>
                </a:cubicBezTo>
                <a:close/>
                <a:moveTo>
                  <a:pt x="293678" y="1103820"/>
                </a:moveTo>
                <a:cubicBezTo>
                  <a:pt x="313421" y="1103820"/>
                  <a:pt x="329426" y="1119824"/>
                  <a:pt x="329426" y="1139567"/>
                </a:cubicBezTo>
                <a:cubicBezTo>
                  <a:pt x="329426" y="1159310"/>
                  <a:pt x="313421" y="1175315"/>
                  <a:pt x="293678" y="1175315"/>
                </a:cubicBezTo>
                <a:cubicBezTo>
                  <a:pt x="273935" y="1175315"/>
                  <a:pt x="257931" y="1159310"/>
                  <a:pt x="257931" y="1139567"/>
                </a:cubicBezTo>
                <a:cubicBezTo>
                  <a:pt x="257931" y="1119824"/>
                  <a:pt x="273935" y="1103820"/>
                  <a:pt x="293678" y="1103820"/>
                </a:cubicBezTo>
                <a:close/>
                <a:moveTo>
                  <a:pt x="35747" y="1103820"/>
                </a:moveTo>
                <a:cubicBezTo>
                  <a:pt x="55490" y="1103820"/>
                  <a:pt x="71495" y="1119824"/>
                  <a:pt x="71495" y="1139567"/>
                </a:cubicBezTo>
                <a:cubicBezTo>
                  <a:pt x="71495" y="1159310"/>
                  <a:pt x="55490" y="1175315"/>
                  <a:pt x="35747" y="1175315"/>
                </a:cubicBezTo>
                <a:cubicBezTo>
                  <a:pt x="16005" y="1175315"/>
                  <a:pt x="0" y="1159310"/>
                  <a:pt x="0" y="1139567"/>
                </a:cubicBezTo>
                <a:cubicBezTo>
                  <a:pt x="0" y="1119824"/>
                  <a:pt x="16005" y="1103820"/>
                  <a:pt x="35747" y="1103820"/>
                </a:cubicBezTo>
                <a:close/>
                <a:moveTo>
                  <a:pt x="1583333" y="832129"/>
                </a:moveTo>
                <a:cubicBezTo>
                  <a:pt x="1603076" y="832129"/>
                  <a:pt x="1619080" y="848133"/>
                  <a:pt x="1619080" y="867876"/>
                </a:cubicBezTo>
                <a:cubicBezTo>
                  <a:pt x="1619080" y="887619"/>
                  <a:pt x="1603076" y="903623"/>
                  <a:pt x="1583333" y="903623"/>
                </a:cubicBezTo>
                <a:cubicBezTo>
                  <a:pt x="1563590" y="903623"/>
                  <a:pt x="1547585" y="887619"/>
                  <a:pt x="1547585" y="867876"/>
                </a:cubicBezTo>
                <a:cubicBezTo>
                  <a:pt x="1547585" y="848133"/>
                  <a:pt x="1563590" y="832129"/>
                  <a:pt x="1583333" y="832129"/>
                </a:cubicBezTo>
                <a:close/>
                <a:moveTo>
                  <a:pt x="1325402" y="832129"/>
                </a:moveTo>
                <a:cubicBezTo>
                  <a:pt x="1345145" y="832129"/>
                  <a:pt x="1361149" y="848133"/>
                  <a:pt x="1361149" y="867876"/>
                </a:cubicBezTo>
                <a:cubicBezTo>
                  <a:pt x="1361149" y="887619"/>
                  <a:pt x="1345145" y="903623"/>
                  <a:pt x="1325402" y="903623"/>
                </a:cubicBezTo>
                <a:cubicBezTo>
                  <a:pt x="1305659" y="903623"/>
                  <a:pt x="1289654" y="887619"/>
                  <a:pt x="1289654" y="867876"/>
                </a:cubicBezTo>
                <a:cubicBezTo>
                  <a:pt x="1289654" y="848133"/>
                  <a:pt x="1305659" y="832129"/>
                  <a:pt x="1325402" y="832129"/>
                </a:cubicBezTo>
                <a:close/>
                <a:moveTo>
                  <a:pt x="1067471" y="832129"/>
                </a:moveTo>
                <a:cubicBezTo>
                  <a:pt x="1087214" y="832129"/>
                  <a:pt x="1103219" y="848133"/>
                  <a:pt x="1103219" y="867876"/>
                </a:cubicBezTo>
                <a:cubicBezTo>
                  <a:pt x="1103219" y="887619"/>
                  <a:pt x="1087214" y="903623"/>
                  <a:pt x="1067471" y="903623"/>
                </a:cubicBezTo>
                <a:cubicBezTo>
                  <a:pt x="1047728" y="903623"/>
                  <a:pt x="1031724" y="887619"/>
                  <a:pt x="1031724" y="867876"/>
                </a:cubicBezTo>
                <a:cubicBezTo>
                  <a:pt x="1031724" y="848133"/>
                  <a:pt x="1047728" y="832129"/>
                  <a:pt x="1067471" y="832129"/>
                </a:cubicBezTo>
                <a:close/>
                <a:moveTo>
                  <a:pt x="809540" y="832129"/>
                </a:moveTo>
                <a:cubicBezTo>
                  <a:pt x="829283" y="832129"/>
                  <a:pt x="845288" y="848133"/>
                  <a:pt x="845288" y="867876"/>
                </a:cubicBezTo>
                <a:cubicBezTo>
                  <a:pt x="845288" y="887619"/>
                  <a:pt x="829283" y="903623"/>
                  <a:pt x="809540" y="903623"/>
                </a:cubicBezTo>
                <a:cubicBezTo>
                  <a:pt x="789797" y="903623"/>
                  <a:pt x="773793" y="887619"/>
                  <a:pt x="773793" y="867876"/>
                </a:cubicBezTo>
                <a:cubicBezTo>
                  <a:pt x="773793" y="848133"/>
                  <a:pt x="789797" y="832129"/>
                  <a:pt x="809540" y="832129"/>
                </a:cubicBezTo>
                <a:close/>
                <a:moveTo>
                  <a:pt x="551609" y="832129"/>
                </a:moveTo>
                <a:cubicBezTo>
                  <a:pt x="571352" y="832129"/>
                  <a:pt x="587357" y="848133"/>
                  <a:pt x="587357" y="867876"/>
                </a:cubicBezTo>
                <a:cubicBezTo>
                  <a:pt x="587357" y="887619"/>
                  <a:pt x="571352" y="903623"/>
                  <a:pt x="551609" y="903623"/>
                </a:cubicBezTo>
                <a:cubicBezTo>
                  <a:pt x="531866" y="903623"/>
                  <a:pt x="515862" y="887619"/>
                  <a:pt x="515862" y="867876"/>
                </a:cubicBezTo>
                <a:cubicBezTo>
                  <a:pt x="515862" y="848133"/>
                  <a:pt x="531866" y="832129"/>
                  <a:pt x="551609" y="832129"/>
                </a:cubicBezTo>
                <a:close/>
                <a:moveTo>
                  <a:pt x="293678" y="832129"/>
                </a:moveTo>
                <a:cubicBezTo>
                  <a:pt x="313421" y="832129"/>
                  <a:pt x="329426" y="848133"/>
                  <a:pt x="329426" y="867876"/>
                </a:cubicBezTo>
                <a:cubicBezTo>
                  <a:pt x="329426" y="887619"/>
                  <a:pt x="313421" y="903623"/>
                  <a:pt x="293678" y="903623"/>
                </a:cubicBezTo>
                <a:cubicBezTo>
                  <a:pt x="273935" y="903623"/>
                  <a:pt x="257931" y="887619"/>
                  <a:pt x="257931" y="867876"/>
                </a:cubicBezTo>
                <a:cubicBezTo>
                  <a:pt x="257931" y="848133"/>
                  <a:pt x="273935" y="832129"/>
                  <a:pt x="293678" y="832129"/>
                </a:cubicBezTo>
                <a:close/>
                <a:moveTo>
                  <a:pt x="35747" y="832129"/>
                </a:moveTo>
                <a:cubicBezTo>
                  <a:pt x="55490" y="832129"/>
                  <a:pt x="71495" y="848133"/>
                  <a:pt x="71495" y="867876"/>
                </a:cubicBezTo>
                <a:cubicBezTo>
                  <a:pt x="71495" y="887619"/>
                  <a:pt x="55490" y="903623"/>
                  <a:pt x="35747" y="903623"/>
                </a:cubicBezTo>
                <a:cubicBezTo>
                  <a:pt x="16005" y="903623"/>
                  <a:pt x="0" y="887619"/>
                  <a:pt x="0" y="867876"/>
                </a:cubicBezTo>
                <a:cubicBezTo>
                  <a:pt x="0" y="848133"/>
                  <a:pt x="16005" y="832129"/>
                  <a:pt x="35747" y="832129"/>
                </a:cubicBezTo>
                <a:close/>
                <a:moveTo>
                  <a:pt x="1583333" y="551910"/>
                </a:moveTo>
                <a:cubicBezTo>
                  <a:pt x="1603076" y="551910"/>
                  <a:pt x="1619080" y="567914"/>
                  <a:pt x="1619080" y="587657"/>
                </a:cubicBezTo>
                <a:cubicBezTo>
                  <a:pt x="1619080" y="607400"/>
                  <a:pt x="1603076" y="623405"/>
                  <a:pt x="1583333" y="623405"/>
                </a:cubicBezTo>
                <a:cubicBezTo>
                  <a:pt x="1563590" y="623405"/>
                  <a:pt x="1547585" y="607400"/>
                  <a:pt x="1547585" y="587657"/>
                </a:cubicBezTo>
                <a:cubicBezTo>
                  <a:pt x="1547585" y="567914"/>
                  <a:pt x="1563590" y="551910"/>
                  <a:pt x="1583333" y="551910"/>
                </a:cubicBezTo>
                <a:close/>
                <a:moveTo>
                  <a:pt x="1325402" y="551910"/>
                </a:moveTo>
                <a:cubicBezTo>
                  <a:pt x="1345145" y="551910"/>
                  <a:pt x="1361149" y="567914"/>
                  <a:pt x="1361149" y="587657"/>
                </a:cubicBezTo>
                <a:cubicBezTo>
                  <a:pt x="1361149" y="607400"/>
                  <a:pt x="1345145" y="623405"/>
                  <a:pt x="1325402" y="623405"/>
                </a:cubicBezTo>
                <a:cubicBezTo>
                  <a:pt x="1305659" y="623405"/>
                  <a:pt x="1289654" y="607400"/>
                  <a:pt x="1289654" y="587657"/>
                </a:cubicBezTo>
                <a:cubicBezTo>
                  <a:pt x="1289654" y="567914"/>
                  <a:pt x="1305659" y="551910"/>
                  <a:pt x="1325402" y="551910"/>
                </a:cubicBezTo>
                <a:close/>
                <a:moveTo>
                  <a:pt x="1067471" y="551910"/>
                </a:moveTo>
                <a:cubicBezTo>
                  <a:pt x="1087214" y="551910"/>
                  <a:pt x="1103219" y="567914"/>
                  <a:pt x="1103219" y="587657"/>
                </a:cubicBezTo>
                <a:cubicBezTo>
                  <a:pt x="1103219" y="607400"/>
                  <a:pt x="1087214" y="623405"/>
                  <a:pt x="1067471" y="623405"/>
                </a:cubicBezTo>
                <a:cubicBezTo>
                  <a:pt x="1047728" y="623405"/>
                  <a:pt x="1031724" y="607400"/>
                  <a:pt x="1031724" y="587657"/>
                </a:cubicBezTo>
                <a:cubicBezTo>
                  <a:pt x="1031724" y="567914"/>
                  <a:pt x="1047728" y="551910"/>
                  <a:pt x="1067471" y="551910"/>
                </a:cubicBezTo>
                <a:close/>
                <a:moveTo>
                  <a:pt x="809540" y="551910"/>
                </a:moveTo>
                <a:cubicBezTo>
                  <a:pt x="829283" y="551910"/>
                  <a:pt x="845288" y="567914"/>
                  <a:pt x="845288" y="587657"/>
                </a:cubicBezTo>
                <a:cubicBezTo>
                  <a:pt x="845288" y="607400"/>
                  <a:pt x="829283" y="623405"/>
                  <a:pt x="809540" y="623405"/>
                </a:cubicBezTo>
                <a:cubicBezTo>
                  <a:pt x="789797" y="623405"/>
                  <a:pt x="773793" y="607400"/>
                  <a:pt x="773793" y="587657"/>
                </a:cubicBezTo>
                <a:cubicBezTo>
                  <a:pt x="773793" y="567914"/>
                  <a:pt x="789797" y="551910"/>
                  <a:pt x="809540" y="551910"/>
                </a:cubicBezTo>
                <a:close/>
                <a:moveTo>
                  <a:pt x="551609" y="551910"/>
                </a:moveTo>
                <a:cubicBezTo>
                  <a:pt x="571352" y="551910"/>
                  <a:pt x="587357" y="567914"/>
                  <a:pt x="587357" y="587657"/>
                </a:cubicBezTo>
                <a:cubicBezTo>
                  <a:pt x="587357" y="607400"/>
                  <a:pt x="571352" y="623405"/>
                  <a:pt x="551609" y="623405"/>
                </a:cubicBezTo>
                <a:cubicBezTo>
                  <a:pt x="531866" y="623405"/>
                  <a:pt x="515862" y="607400"/>
                  <a:pt x="515862" y="587657"/>
                </a:cubicBezTo>
                <a:cubicBezTo>
                  <a:pt x="515862" y="567914"/>
                  <a:pt x="531866" y="551910"/>
                  <a:pt x="551609" y="551910"/>
                </a:cubicBezTo>
                <a:close/>
                <a:moveTo>
                  <a:pt x="293678" y="551910"/>
                </a:moveTo>
                <a:cubicBezTo>
                  <a:pt x="313421" y="551910"/>
                  <a:pt x="329426" y="567914"/>
                  <a:pt x="329426" y="587657"/>
                </a:cubicBezTo>
                <a:cubicBezTo>
                  <a:pt x="329426" y="607400"/>
                  <a:pt x="313421" y="623405"/>
                  <a:pt x="293678" y="623405"/>
                </a:cubicBezTo>
                <a:cubicBezTo>
                  <a:pt x="273935" y="623405"/>
                  <a:pt x="257931" y="607400"/>
                  <a:pt x="257931" y="587657"/>
                </a:cubicBezTo>
                <a:cubicBezTo>
                  <a:pt x="257931" y="567914"/>
                  <a:pt x="273935" y="551910"/>
                  <a:pt x="293678" y="551910"/>
                </a:cubicBezTo>
                <a:close/>
                <a:moveTo>
                  <a:pt x="35747" y="551910"/>
                </a:moveTo>
                <a:cubicBezTo>
                  <a:pt x="55490" y="551910"/>
                  <a:pt x="71495" y="567914"/>
                  <a:pt x="71495" y="587657"/>
                </a:cubicBezTo>
                <a:cubicBezTo>
                  <a:pt x="71495" y="607400"/>
                  <a:pt x="55490" y="623405"/>
                  <a:pt x="35747" y="623405"/>
                </a:cubicBezTo>
                <a:cubicBezTo>
                  <a:pt x="16005" y="623405"/>
                  <a:pt x="0" y="607400"/>
                  <a:pt x="0" y="587657"/>
                </a:cubicBezTo>
                <a:cubicBezTo>
                  <a:pt x="0" y="567914"/>
                  <a:pt x="16005" y="551910"/>
                  <a:pt x="35747" y="551910"/>
                </a:cubicBezTo>
                <a:close/>
                <a:moveTo>
                  <a:pt x="1583333" y="271691"/>
                </a:moveTo>
                <a:cubicBezTo>
                  <a:pt x="1603076" y="271691"/>
                  <a:pt x="1619080" y="287696"/>
                  <a:pt x="1619080" y="307439"/>
                </a:cubicBezTo>
                <a:cubicBezTo>
                  <a:pt x="1619080" y="327182"/>
                  <a:pt x="1603076" y="343186"/>
                  <a:pt x="1583333" y="343186"/>
                </a:cubicBezTo>
                <a:cubicBezTo>
                  <a:pt x="1563590" y="343186"/>
                  <a:pt x="1547585" y="327182"/>
                  <a:pt x="1547585" y="307439"/>
                </a:cubicBezTo>
                <a:cubicBezTo>
                  <a:pt x="1547585" y="287696"/>
                  <a:pt x="1563590" y="271691"/>
                  <a:pt x="1583333" y="271691"/>
                </a:cubicBezTo>
                <a:close/>
                <a:moveTo>
                  <a:pt x="1325402" y="271691"/>
                </a:moveTo>
                <a:cubicBezTo>
                  <a:pt x="1345145" y="271691"/>
                  <a:pt x="1361149" y="287696"/>
                  <a:pt x="1361149" y="307439"/>
                </a:cubicBezTo>
                <a:cubicBezTo>
                  <a:pt x="1361149" y="327182"/>
                  <a:pt x="1345145" y="343186"/>
                  <a:pt x="1325402" y="343186"/>
                </a:cubicBezTo>
                <a:cubicBezTo>
                  <a:pt x="1305659" y="343186"/>
                  <a:pt x="1289654" y="327182"/>
                  <a:pt x="1289654" y="307439"/>
                </a:cubicBezTo>
                <a:cubicBezTo>
                  <a:pt x="1289654" y="287696"/>
                  <a:pt x="1305659" y="271691"/>
                  <a:pt x="1325402" y="271691"/>
                </a:cubicBezTo>
                <a:close/>
                <a:moveTo>
                  <a:pt x="1067471" y="271691"/>
                </a:moveTo>
                <a:cubicBezTo>
                  <a:pt x="1087214" y="271691"/>
                  <a:pt x="1103219" y="287696"/>
                  <a:pt x="1103219" y="307439"/>
                </a:cubicBezTo>
                <a:cubicBezTo>
                  <a:pt x="1103219" y="327182"/>
                  <a:pt x="1087214" y="343186"/>
                  <a:pt x="1067471" y="343186"/>
                </a:cubicBezTo>
                <a:cubicBezTo>
                  <a:pt x="1047728" y="343186"/>
                  <a:pt x="1031724" y="327182"/>
                  <a:pt x="1031724" y="307439"/>
                </a:cubicBezTo>
                <a:cubicBezTo>
                  <a:pt x="1031724" y="287696"/>
                  <a:pt x="1047728" y="271691"/>
                  <a:pt x="1067471" y="271691"/>
                </a:cubicBezTo>
                <a:close/>
                <a:moveTo>
                  <a:pt x="809540" y="271691"/>
                </a:moveTo>
                <a:cubicBezTo>
                  <a:pt x="829283" y="271691"/>
                  <a:pt x="845288" y="287696"/>
                  <a:pt x="845288" y="307439"/>
                </a:cubicBezTo>
                <a:cubicBezTo>
                  <a:pt x="845288" y="327182"/>
                  <a:pt x="829283" y="343186"/>
                  <a:pt x="809540" y="343186"/>
                </a:cubicBezTo>
                <a:cubicBezTo>
                  <a:pt x="789797" y="343186"/>
                  <a:pt x="773793" y="327182"/>
                  <a:pt x="773793" y="307439"/>
                </a:cubicBezTo>
                <a:cubicBezTo>
                  <a:pt x="773793" y="287696"/>
                  <a:pt x="789797" y="271691"/>
                  <a:pt x="809540" y="271691"/>
                </a:cubicBezTo>
                <a:close/>
                <a:moveTo>
                  <a:pt x="551609" y="271691"/>
                </a:moveTo>
                <a:cubicBezTo>
                  <a:pt x="571352" y="271691"/>
                  <a:pt x="587357" y="287696"/>
                  <a:pt x="587357" y="307439"/>
                </a:cubicBezTo>
                <a:cubicBezTo>
                  <a:pt x="587357" y="327182"/>
                  <a:pt x="571352" y="343186"/>
                  <a:pt x="551609" y="343186"/>
                </a:cubicBezTo>
                <a:cubicBezTo>
                  <a:pt x="531866" y="343186"/>
                  <a:pt x="515862" y="327182"/>
                  <a:pt x="515862" y="307439"/>
                </a:cubicBezTo>
                <a:cubicBezTo>
                  <a:pt x="515862" y="287696"/>
                  <a:pt x="531866" y="271691"/>
                  <a:pt x="551609" y="271691"/>
                </a:cubicBezTo>
                <a:close/>
                <a:moveTo>
                  <a:pt x="293678" y="271691"/>
                </a:moveTo>
                <a:cubicBezTo>
                  <a:pt x="313421" y="271691"/>
                  <a:pt x="329426" y="287696"/>
                  <a:pt x="329426" y="307439"/>
                </a:cubicBezTo>
                <a:cubicBezTo>
                  <a:pt x="329426" y="327182"/>
                  <a:pt x="313421" y="343186"/>
                  <a:pt x="293678" y="343186"/>
                </a:cubicBezTo>
                <a:cubicBezTo>
                  <a:pt x="273935" y="343186"/>
                  <a:pt x="257931" y="327182"/>
                  <a:pt x="257931" y="307439"/>
                </a:cubicBezTo>
                <a:cubicBezTo>
                  <a:pt x="257931" y="287696"/>
                  <a:pt x="273935" y="271691"/>
                  <a:pt x="293678" y="271691"/>
                </a:cubicBezTo>
                <a:close/>
                <a:moveTo>
                  <a:pt x="35747" y="271691"/>
                </a:moveTo>
                <a:cubicBezTo>
                  <a:pt x="55490" y="271691"/>
                  <a:pt x="71495" y="287696"/>
                  <a:pt x="71495" y="307439"/>
                </a:cubicBezTo>
                <a:cubicBezTo>
                  <a:pt x="71495" y="327182"/>
                  <a:pt x="55490" y="343186"/>
                  <a:pt x="35747" y="343186"/>
                </a:cubicBezTo>
                <a:cubicBezTo>
                  <a:pt x="16005" y="343186"/>
                  <a:pt x="0" y="327182"/>
                  <a:pt x="0" y="307439"/>
                </a:cubicBezTo>
                <a:cubicBezTo>
                  <a:pt x="0" y="287696"/>
                  <a:pt x="16005" y="271691"/>
                  <a:pt x="35747" y="271691"/>
                </a:cubicBezTo>
                <a:close/>
                <a:moveTo>
                  <a:pt x="1583333" y="0"/>
                </a:moveTo>
                <a:cubicBezTo>
                  <a:pt x="1603076" y="0"/>
                  <a:pt x="1619080" y="16004"/>
                  <a:pt x="1619080" y="35747"/>
                </a:cubicBezTo>
                <a:cubicBezTo>
                  <a:pt x="1619080" y="55490"/>
                  <a:pt x="1603076" y="71495"/>
                  <a:pt x="1583333" y="71495"/>
                </a:cubicBezTo>
                <a:cubicBezTo>
                  <a:pt x="1563590" y="71495"/>
                  <a:pt x="1547585" y="55490"/>
                  <a:pt x="1547585" y="35747"/>
                </a:cubicBezTo>
                <a:cubicBezTo>
                  <a:pt x="1547585" y="16004"/>
                  <a:pt x="1563590" y="0"/>
                  <a:pt x="1583333" y="0"/>
                </a:cubicBezTo>
                <a:close/>
                <a:moveTo>
                  <a:pt x="1325402" y="0"/>
                </a:moveTo>
                <a:cubicBezTo>
                  <a:pt x="1345145" y="0"/>
                  <a:pt x="1361149" y="16004"/>
                  <a:pt x="1361149" y="35747"/>
                </a:cubicBezTo>
                <a:cubicBezTo>
                  <a:pt x="1361149" y="55490"/>
                  <a:pt x="1345145" y="71495"/>
                  <a:pt x="1325402" y="71495"/>
                </a:cubicBezTo>
                <a:cubicBezTo>
                  <a:pt x="1305659" y="71495"/>
                  <a:pt x="1289654" y="55490"/>
                  <a:pt x="1289654" y="35747"/>
                </a:cubicBezTo>
                <a:cubicBezTo>
                  <a:pt x="1289654" y="16004"/>
                  <a:pt x="1305659" y="0"/>
                  <a:pt x="1325402" y="0"/>
                </a:cubicBezTo>
                <a:close/>
                <a:moveTo>
                  <a:pt x="1067471" y="0"/>
                </a:moveTo>
                <a:cubicBezTo>
                  <a:pt x="1087214" y="0"/>
                  <a:pt x="1103219" y="16004"/>
                  <a:pt x="1103219" y="35747"/>
                </a:cubicBezTo>
                <a:cubicBezTo>
                  <a:pt x="1103219" y="55490"/>
                  <a:pt x="1087214" y="71495"/>
                  <a:pt x="1067471" y="71495"/>
                </a:cubicBezTo>
                <a:cubicBezTo>
                  <a:pt x="1047728" y="71495"/>
                  <a:pt x="1031724" y="55490"/>
                  <a:pt x="1031724" y="35747"/>
                </a:cubicBezTo>
                <a:cubicBezTo>
                  <a:pt x="1031724" y="16004"/>
                  <a:pt x="1047728" y="0"/>
                  <a:pt x="1067471" y="0"/>
                </a:cubicBezTo>
                <a:close/>
                <a:moveTo>
                  <a:pt x="809540" y="0"/>
                </a:moveTo>
                <a:cubicBezTo>
                  <a:pt x="829283" y="0"/>
                  <a:pt x="845288" y="16004"/>
                  <a:pt x="845288" y="35747"/>
                </a:cubicBezTo>
                <a:cubicBezTo>
                  <a:pt x="845288" y="55490"/>
                  <a:pt x="829283" y="71495"/>
                  <a:pt x="809540" y="71495"/>
                </a:cubicBezTo>
                <a:cubicBezTo>
                  <a:pt x="789797" y="71495"/>
                  <a:pt x="773793" y="55490"/>
                  <a:pt x="773793" y="35747"/>
                </a:cubicBezTo>
                <a:cubicBezTo>
                  <a:pt x="773793" y="16004"/>
                  <a:pt x="789797" y="0"/>
                  <a:pt x="809540" y="0"/>
                </a:cubicBezTo>
                <a:close/>
                <a:moveTo>
                  <a:pt x="551609" y="0"/>
                </a:moveTo>
                <a:cubicBezTo>
                  <a:pt x="571352" y="0"/>
                  <a:pt x="587357" y="16004"/>
                  <a:pt x="587357" y="35747"/>
                </a:cubicBezTo>
                <a:cubicBezTo>
                  <a:pt x="587357" y="55490"/>
                  <a:pt x="571352" y="71495"/>
                  <a:pt x="551609" y="71495"/>
                </a:cubicBezTo>
                <a:cubicBezTo>
                  <a:pt x="531866" y="71495"/>
                  <a:pt x="515862" y="55490"/>
                  <a:pt x="515862" y="35747"/>
                </a:cubicBezTo>
                <a:cubicBezTo>
                  <a:pt x="515862" y="16004"/>
                  <a:pt x="531866" y="0"/>
                  <a:pt x="551609" y="0"/>
                </a:cubicBezTo>
                <a:close/>
                <a:moveTo>
                  <a:pt x="293678" y="0"/>
                </a:moveTo>
                <a:cubicBezTo>
                  <a:pt x="313421" y="0"/>
                  <a:pt x="329426" y="16004"/>
                  <a:pt x="329426" y="35747"/>
                </a:cubicBezTo>
                <a:cubicBezTo>
                  <a:pt x="329426" y="55490"/>
                  <a:pt x="313421" y="71495"/>
                  <a:pt x="293678" y="71495"/>
                </a:cubicBezTo>
                <a:cubicBezTo>
                  <a:pt x="273935" y="71495"/>
                  <a:pt x="257931" y="55490"/>
                  <a:pt x="257931" y="35747"/>
                </a:cubicBezTo>
                <a:cubicBezTo>
                  <a:pt x="257931" y="16004"/>
                  <a:pt x="273935" y="0"/>
                  <a:pt x="293678" y="0"/>
                </a:cubicBezTo>
                <a:close/>
                <a:moveTo>
                  <a:pt x="35747" y="0"/>
                </a:moveTo>
                <a:cubicBezTo>
                  <a:pt x="55490" y="0"/>
                  <a:pt x="71495" y="16004"/>
                  <a:pt x="71495" y="35747"/>
                </a:cubicBezTo>
                <a:cubicBezTo>
                  <a:pt x="71495" y="55490"/>
                  <a:pt x="55490" y="71495"/>
                  <a:pt x="35747" y="71495"/>
                </a:cubicBezTo>
                <a:cubicBezTo>
                  <a:pt x="16005" y="71495"/>
                  <a:pt x="0" y="55490"/>
                  <a:pt x="0" y="35747"/>
                </a:cubicBezTo>
                <a:cubicBezTo>
                  <a:pt x="0" y="16004"/>
                  <a:pt x="16005" y="0"/>
                  <a:pt x="357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0"/>
          <p:cNvSpPr txBox="1"/>
          <p:nvPr/>
        </p:nvSpPr>
        <p:spPr>
          <a:xfrm>
            <a:off x="7058982" y="4904241"/>
            <a:ext cx="3703388" cy="27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เรียนรู้ได้ทุกที่ ทุกเวลา และทุกอุปกรณ์</a:t>
            </a:r>
            <a:endParaRPr sz="14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cxnSp>
        <p:nvCxnSpPr>
          <p:cNvPr id="194" name="Google Shape;194;p40"/>
          <p:cNvCxnSpPr/>
          <p:nvPr/>
        </p:nvCxnSpPr>
        <p:spPr>
          <a:xfrm>
            <a:off x="6277729" y="4840145"/>
            <a:ext cx="0" cy="123825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5" name="Google Shape;195;p40"/>
          <p:cNvSpPr txBox="1"/>
          <p:nvPr/>
        </p:nvSpPr>
        <p:spPr>
          <a:xfrm>
            <a:off x="1772505" y="4893433"/>
            <a:ext cx="4173851" cy="563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www.</a:t>
            </a:r>
            <a:r>
              <a:rPr lang="th-TH" sz="3600" b="1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deep.go.th</a:t>
            </a:r>
            <a:endParaRPr sz="3600" b="1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196" name="Google Shape;19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252" y="258412"/>
            <a:ext cx="1813561" cy="89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2370" y="258412"/>
            <a:ext cx="1226227" cy="8975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" name="Google Shape;198;p40"/>
          <p:cNvGrpSpPr/>
          <p:nvPr/>
        </p:nvGrpSpPr>
        <p:grpSpPr>
          <a:xfrm>
            <a:off x="8730428" y="2134465"/>
            <a:ext cx="1059468" cy="2137236"/>
            <a:chOff x="8730428" y="2134465"/>
            <a:chExt cx="1059468" cy="2137236"/>
          </a:xfrm>
        </p:grpSpPr>
        <p:pic>
          <p:nvPicPr>
            <p:cNvPr id="199" name="Google Shape;199;p40"/>
            <p:cNvPicPr preferRelativeResize="0"/>
            <p:nvPr/>
          </p:nvPicPr>
          <p:blipFill rotWithShape="1">
            <a:blip r:embed="rId5">
              <a:alphaModFix/>
            </a:blip>
            <a:srcRect t="7221"/>
            <a:stretch/>
          </p:blipFill>
          <p:spPr>
            <a:xfrm>
              <a:off x="8803760" y="2200030"/>
              <a:ext cx="916621" cy="1840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4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730428" y="2134465"/>
              <a:ext cx="1059468" cy="21372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1" name="Google Shape;201;p40"/>
          <p:cNvGrpSpPr/>
          <p:nvPr/>
        </p:nvGrpSpPr>
        <p:grpSpPr>
          <a:xfrm>
            <a:off x="1772505" y="1639677"/>
            <a:ext cx="4510752" cy="2632024"/>
            <a:chOff x="1772505" y="1639677"/>
            <a:chExt cx="4510752" cy="2632024"/>
          </a:xfrm>
        </p:grpSpPr>
        <p:pic>
          <p:nvPicPr>
            <p:cNvPr id="202" name="Google Shape;202;p4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772505" y="1639677"/>
              <a:ext cx="4510752" cy="2632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4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92124" y="1786287"/>
              <a:ext cx="3471513" cy="21696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4" name="Google Shape;204;p40"/>
          <p:cNvGrpSpPr/>
          <p:nvPr/>
        </p:nvGrpSpPr>
        <p:grpSpPr>
          <a:xfrm>
            <a:off x="6447880" y="1639678"/>
            <a:ext cx="1784363" cy="2632024"/>
            <a:chOff x="6447880" y="1639678"/>
            <a:chExt cx="1784363" cy="2632024"/>
          </a:xfrm>
        </p:grpSpPr>
        <p:pic>
          <p:nvPicPr>
            <p:cNvPr id="205" name="Google Shape;205;p4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47880" y="1639678"/>
              <a:ext cx="1784363" cy="2632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40"/>
            <p:cNvPicPr preferRelativeResize="0"/>
            <p:nvPr/>
          </p:nvPicPr>
          <p:blipFill rotWithShape="1">
            <a:blip r:embed="rId10">
              <a:alphaModFix/>
            </a:blip>
            <a:srcRect t="3768"/>
            <a:stretch/>
          </p:blipFill>
          <p:spPr>
            <a:xfrm>
              <a:off x="6555347" y="1884397"/>
              <a:ext cx="1549840" cy="21352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7" name="Google Shape;207;p40"/>
          <p:cNvSpPr/>
          <p:nvPr/>
        </p:nvSpPr>
        <p:spPr>
          <a:xfrm>
            <a:off x="184352" y="5185883"/>
            <a:ext cx="1457172" cy="1562177"/>
          </a:xfrm>
          <a:custGeom>
            <a:avLst/>
            <a:gdLst/>
            <a:ahLst/>
            <a:cxnLst/>
            <a:rect l="l" t="t" r="r" b="b"/>
            <a:pathLst>
              <a:path w="1619080" h="1735752" extrusionOk="0">
                <a:moveTo>
                  <a:pt x="1583333" y="1664257"/>
                </a:moveTo>
                <a:cubicBezTo>
                  <a:pt x="1603076" y="1664257"/>
                  <a:pt x="1619080" y="1680261"/>
                  <a:pt x="1619080" y="1700004"/>
                </a:cubicBezTo>
                <a:cubicBezTo>
                  <a:pt x="1619080" y="1719747"/>
                  <a:pt x="1603076" y="1735752"/>
                  <a:pt x="1583333" y="1735752"/>
                </a:cubicBezTo>
                <a:cubicBezTo>
                  <a:pt x="1563590" y="1735752"/>
                  <a:pt x="1547585" y="1719747"/>
                  <a:pt x="1547585" y="1700004"/>
                </a:cubicBezTo>
                <a:cubicBezTo>
                  <a:pt x="1547585" y="1680261"/>
                  <a:pt x="1563590" y="1664257"/>
                  <a:pt x="1583333" y="1664257"/>
                </a:cubicBezTo>
                <a:close/>
                <a:moveTo>
                  <a:pt x="1325402" y="1664257"/>
                </a:moveTo>
                <a:cubicBezTo>
                  <a:pt x="1345145" y="1664257"/>
                  <a:pt x="1361149" y="1680261"/>
                  <a:pt x="1361149" y="1700004"/>
                </a:cubicBezTo>
                <a:cubicBezTo>
                  <a:pt x="1361149" y="1719747"/>
                  <a:pt x="1345145" y="1735752"/>
                  <a:pt x="1325402" y="1735752"/>
                </a:cubicBezTo>
                <a:cubicBezTo>
                  <a:pt x="1305659" y="1735752"/>
                  <a:pt x="1289654" y="1719747"/>
                  <a:pt x="1289654" y="1700004"/>
                </a:cubicBezTo>
                <a:cubicBezTo>
                  <a:pt x="1289654" y="1680261"/>
                  <a:pt x="1305659" y="1664257"/>
                  <a:pt x="1325402" y="1664257"/>
                </a:cubicBezTo>
                <a:close/>
                <a:moveTo>
                  <a:pt x="1067471" y="1664257"/>
                </a:moveTo>
                <a:cubicBezTo>
                  <a:pt x="1087214" y="1664257"/>
                  <a:pt x="1103219" y="1680261"/>
                  <a:pt x="1103219" y="1700004"/>
                </a:cubicBezTo>
                <a:cubicBezTo>
                  <a:pt x="1103219" y="1719747"/>
                  <a:pt x="1087214" y="1735752"/>
                  <a:pt x="1067471" y="1735752"/>
                </a:cubicBezTo>
                <a:cubicBezTo>
                  <a:pt x="1047728" y="1735752"/>
                  <a:pt x="1031724" y="1719747"/>
                  <a:pt x="1031724" y="1700004"/>
                </a:cubicBezTo>
                <a:cubicBezTo>
                  <a:pt x="1031724" y="1680261"/>
                  <a:pt x="1047728" y="1664257"/>
                  <a:pt x="1067471" y="1664257"/>
                </a:cubicBezTo>
                <a:close/>
                <a:moveTo>
                  <a:pt x="809540" y="1664257"/>
                </a:moveTo>
                <a:cubicBezTo>
                  <a:pt x="829283" y="1664257"/>
                  <a:pt x="845288" y="1680261"/>
                  <a:pt x="845288" y="1700004"/>
                </a:cubicBezTo>
                <a:cubicBezTo>
                  <a:pt x="845288" y="1719747"/>
                  <a:pt x="829283" y="1735752"/>
                  <a:pt x="809540" y="1735752"/>
                </a:cubicBezTo>
                <a:cubicBezTo>
                  <a:pt x="789797" y="1735752"/>
                  <a:pt x="773793" y="1719747"/>
                  <a:pt x="773793" y="1700004"/>
                </a:cubicBezTo>
                <a:cubicBezTo>
                  <a:pt x="773793" y="1680261"/>
                  <a:pt x="789797" y="1664257"/>
                  <a:pt x="809540" y="1664257"/>
                </a:cubicBezTo>
                <a:close/>
                <a:moveTo>
                  <a:pt x="551609" y="1664257"/>
                </a:moveTo>
                <a:cubicBezTo>
                  <a:pt x="571352" y="1664257"/>
                  <a:pt x="587357" y="1680261"/>
                  <a:pt x="587357" y="1700004"/>
                </a:cubicBezTo>
                <a:cubicBezTo>
                  <a:pt x="587357" y="1719747"/>
                  <a:pt x="571352" y="1735752"/>
                  <a:pt x="551609" y="1735752"/>
                </a:cubicBezTo>
                <a:cubicBezTo>
                  <a:pt x="531866" y="1735752"/>
                  <a:pt x="515862" y="1719747"/>
                  <a:pt x="515862" y="1700004"/>
                </a:cubicBezTo>
                <a:cubicBezTo>
                  <a:pt x="515862" y="1680261"/>
                  <a:pt x="531866" y="1664257"/>
                  <a:pt x="551609" y="1664257"/>
                </a:cubicBezTo>
                <a:close/>
                <a:moveTo>
                  <a:pt x="293678" y="1664257"/>
                </a:moveTo>
                <a:cubicBezTo>
                  <a:pt x="313421" y="1664257"/>
                  <a:pt x="329426" y="1680261"/>
                  <a:pt x="329426" y="1700004"/>
                </a:cubicBezTo>
                <a:cubicBezTo>
                  <a:pt x="329426" y="1719747"/>
                  <a:pt x="313421" y="1735752"/>
                  <a:pt x="293678" y="1735752"/>
                </a:cubicBezTo>
                <a:cubicBezTo>
                  <a:pt x="273935" y="1735752"/>
                  <a:pt x="257931" y="1719747"/>
                  <a:pt x="257931" y="1700004"/>
                </a:cubicBezTo>
                <a:cubicBezTo>
                  <a:pt x="257931" y="1680261"/>
                  <a:pt x="273935" y="1664257"/>
                  <a:pt x="293678" y="1664257"/>
                </a:cubicBezTo>
                <a:close/>
                <a:moveTo>
                  <a:pt x="35747" y="1664257"/>
                </a:moveTo>
                <a:cubicBezTo>
                  <a:pt x="55490" y="1664257"/>
                  <a:pt x="71495" y="1680261"/>
                  <a:pt x="71495" y="1700004"/>
                </a:cubicBezTo>
                <a:cubicBezTo>
                  <a:pt x="71495" y="1719747"/>
                  <a:pt x="55490" y="1735752"/>
                  <a:pt x="35747" y="1735752"/>
                </a:cubicBezTo>
                <a:cubicBezTo>
                  <a:pt x="16005" y="1735752"/>
                  <a:pt x="0" y="1719747"/>
                  <a:pt x="0" y="1700004"/>
                </a:cubicBezTo>
                <a:cubicBezTo>
                  <a:pt x="0" y="1680261"/>
                  <a:pt x="16005" y="1664257"/>
                  <a:pt x="35747" y="1664257"/>
                </a:cubicBezTo>
                <a:close/>
                <a:moveTo>
                  <a:pt x="1583333" y="1384038"/>
                </a:moveTo>
                <a:cubicBezTo>
                  <a:pt x="1603076" y="1384038"/>
                  <a:pt x="1619080" y="1400043"/>
                  <a:pt x="1619080" y="1419786"/>
                </a:cubicBezTo>
                <a:cubicBezTo>
                  <a:pt x="1619080" y="1439529"/>
                  <a:pt x="1603076" y="1455533"/>
                  <a:pt x="1583333" y="1455533"/>
                </a:cubicBezTo>
                <a:cubicBezTo>
                  <a:pt x="1563590" y="1455533"/>
                  <a:pt x="1547585" y="1439529"/>
                  <a:pt x="1547585" y="1419786"/>
                </a:cubicBezTo>
                <a:cubicBezTo>
                  <a:pt x="1547585" y="1400043"/>
                  <a:pt x="1563590" y="1384038"/>
                  <a:pt x="1583333" y="1384038"/>
                </a:cubicBezTo>
                <a:close/>
                <a:moveTo>
                  <a:pt x="1325402" y="1384038"/>
                </a:moveTo>
                <a:cubicBezTo>
                  <a:pt x="1345145" y="1384038"/>
                  <a:pt x="1361149" y="1400043"/>
                  <a:pt x="1361149" y="1419786"/>
                </a:cubicBezTo>
                <a:cubicBezTo>
                  <a:pt x="1361149" y="1439529"/>
                  <a:pt x="1345145" y="1455533"/>
                  <a:pt x="1325402" y="1455533"/>
                </a:cubicBezTo>
                <a:cubicBezTo>
                  <a:pt x="1305659" y="1455533"/>
                  <a:pt x="1289654" y="1439529"/>
                  <a:pt x="1289654" y="1419786"/>
                </a:cubicBezTo>
                <a:cubicBezTo>
                  <a:pt x="1289654" y="1400043"/>
                  <a:pt x="1305659" y="1384038"/>
                  <a:pt x="1325402" y="1384038"/>
                </a:cubicBezTo>
                <a:close/>
                <a:moveTo>
                  <a:pt x="1067471" y="1384038"/>
                </a:moveTo>
                <a:cubicBezTo>
                  <a:pt x="1087214" y="1384038"/>
                  <a:pt x="1103219" y="1400043"/>
                  <a:pt x="1103219" y="1419786"/>
                </a:cubicBezTo>
                <a:cubicBezTo>
                  <a:pt x="1103219" y="1439529"/>
                  <a:pt x="1087214" y="1455533"/>
                  <a:pt x="1067471" y="1455533"/>
                </a:cubicBezTo>
                <a:cubicBezTo>
                  <a:pt x="1047728" y="1455533"/>
                  <a:pt x="1031724" y="1439529"/>
                  <a:pt x="1031724" y="1419786"/>
                </a:cubicBezTo>
                <a:cubicBezTo>
                  <a:pt x="1031724" y="1400043"/>
                  <a:pt x="1047728" y="1384038"/>
                  <a:pt x="1067471" y="1384038"/>
                </a:cubicBezTo>
                <a:close/>
                <a:moveTo>
                  <a:pt x="809540" y="1384038"/>
                </a:moveTo>
                <a:cubicBezTo>
                  <a:pt x="829283" y="1384038"/>
                  <a:pt x="845288" y="1400043"/>
                  <a:pt x="845288" y="1419786"/>
                </a:cubicBezTo>
                <a:cubicBezTo>
                  <a:pt x="845288" y="1439529"/>
                  <a:pt x="829283" y="1455533"/>
                  <a:pt x="809540" y="1455533"/>
                </a:cubicBezTo>
                <a:cubicBezTo>
                  <a:pt x="789797" y="1455533"/>
                  <a:pt x="773793" y="1439529"/>
                  <a:pt x="773793" y="1419786"/>
                </a:cubicBezTo>
                <a:cubicBezTo>
                  <a:pt x="773793" y="1400043"/>
                  <a:pt x="789797" y="1384038"/>
                  <a:pt x="809540" y="1384038"/>
                </a:cubicBezTo>
                <a:close/>
                <a:moveTo>
                  <a:pt x="551609" y="1384038"/>
                </a:moveTo>
                <a:cubicBezTo>
                  <a:pt x="571352" y="1384038"/>
                  <a:pt x="587357" y="1400043"/>
                  <a:pt x="587357" y="1419786"/>
                </a:cubicBezTo>
                <a:cubicBezTo>
                  <a:pt x="587357" y="1439529"/>
                  <a:pt x="571352" y="1455533"/>
                  <a:pt x="551609" y="1455533"/>
                </a:cubicBezTo>
                <a:cubicBezTo>
                  <a:pt x="531866" y="1455533"/>
                  <a:pt x="515862" y="1439529"/>
                  <a:pt x="515862" y="1419786"/>
                </a:cubicBezTo>
                <a:cubicBezTo>
                  <a:pt x="515862" y="1400043"/>
                  <a:pt x="531866" y="1384038"/>
                  <a:pt x="551609" y="1384038"/>
                </a:cubicBezTo>
                <a:close/>
                <a:moveTo>
                  <a:pt x="293678" y="1384038"/>
                </a:moveTo>
                <a:cubicBezTo>
                  <a:pt x="313421" y="1384038"/>
                  <a:pt x="329426" y="1400043"/>
                  <a:pt x="329426" y="1419786"/>
                </a:cubicBezTo>
                <a:cubicBezTo>
                  <a:pt x="329426" y="1439529"/>
                  <a:pt x="313421" y="1455533"/>
                  <a:pt x="293678" y="1455533"/>
                </a:cubicBezTo>
                <a:cubicBezTo>
                  <a:pt x="273935" y="1455533"/>
                  <a:pt x="257931" y="1439529"/>
                  <a:pt x="257931" y="1419786"/>
                </a:cubicBezTo>
                <a:cubicBezTo>
                  <a:pt x="257931" y="1400043"/>
                  <a:pt x="273935" y="1384038"/>
                  <a:pt x="293678" y="1384038"/>
                </a:cubicBezTo>
                <a:close/>
                <a:moveTo>
                  <a:pt x="35747" y="1384038"/>
                </a:moveTo>
                <a:cubicBezTo>
                  <a:pt x="55490" y="1384038"/>
                  <a:pt x="71495" y="1400043"/>
                  <a:pt x="71495" y="1419786"/>
                </a:cubicBezTo>
                <a:cubicBezTo>
                  <a:pt x="71495" y="1439529"/>
                  <a:pt x="55490" y="1455533"/>
                  <a:pt x="35747" y="1455533"/>
                </a:cubicBezTo>
                <a:cubicBezTo>
                  <a:pt x="16005" y="1455533"/>
                  <a:pt x="0" y="1439529"/>
                  <a:pt x="0" y="1419786"/>
                </a:cubicBezTo>
                <a:cubicBezTo>
                  <a:pt x="0" y="1400043"/>
                  <a:pt x="16005" y="1384038"/>
                  <a:pt x="35747" y="1384038"/>
                </a:cubicBezTo>
                <a:close/>
                <a:moveTo>
                  <a:pt x="1583333" y="1103820"/>
                </a:moveTo>
                <a:cubicBezTo>
                  <a:pt x="1603076" y="1103820"/>
                  <a:pt x="1619080" y="1119824"/>
                  <a:pt x="1619080" y="1139567"/>
                </a:cubicBezTo>
                <a:cubicBezTo>
                  <a:pt x="1619080" y="1159310"/>
                  <a:pt x="1603076" y="1175315"/>
                  <a:pt x="1583333" y="1175315"/>
                </a:cubicBezTo>
                <a:cubicBezTo>
                  <a:pt x="1563590" y="1175315"/>
                  <a:pt x="1547585" y="1159310"/>
                  <a:pt x="1547585" y="1139567"/>
                </a:cubicBezTo>
                <a:cubicBezTo>
                  <a:pt x="1547585" y="1119824"/>
                  <a:pt x="1563590" y="1103820"/>
                  <a:pt x="1583333" y="1103820"/>
                </a:cubicBezTo>
                <a:close/>
                <a:moveTo>
                  <a:pt x="1325402" y="1103820"/>
                </a:moveTo>
                <a:cubicBezTo>
                  <a:pt x="1345145" y="1103820"/>
                  <a:pt x="1361149" y="1119824"/>
                  <a:pt x="1361149" y="1139567"/>
                </a:cubicBezTo>
                <a:cubicBezTo>
                  <a:pt x="1361149" y="1159310"/>
                  <a:pt x="1345145" y="1175315"/>
                  <a:pt x="1325402" y="1175315"/>
                </a:cubicBezTo>
                <a:cubicBezTo>
                  <a:pt x="1305659" y="1175315"/>
                  <a:pt x="1289654" y="1159310"/>
                  <a:pt x="1289654" y="1139567"/>
                </a:cubicBezTo>
                <a:cubicBezTo>
                  <a:pt x="1289654" y="1119824"/>
                  <a:pt x="1305659" y="1103820"/>
                  <a:pt x="1325402" y="1103820"/>
                </a:cubicBezTo>
                <a:close/>
                <a:moveTo>
                  <a:pt x="1067471" y="1103820"/>
                </a:moveTo>
                <a:cubicBezTo>
                  <a:pt x="1087214" y="1103820"/>
                  <a:pt x="1103219" y="1119824"/>
                  <a:pt x="1103219" y="1139567"/>
                </a:cubicBezTo>
                <a:cubicBezTo>
                  <a:pt x="1103219" y="1159310"/>
                  <a:pt x="1087214" y="1175315"/>
                  <a:pt x="1067471" y="1175315"/>
                </a:cubicBezTo>
                <a:cubicBezTo>
                  <a:pt x="1047728" y="1175315"/>
                  <a:pt x="1031724" y="1159310"/>
                  <a:pt x="1031724" y="1139567"/>
                </a:cubicBezTo>
                <a:cubicBezTo>
                  <a:pt x="1031724" y="1119824"/>
                  <a:pt x="1047728" y="1103820"/>
                  <a:pt x="1067471" y="1103820"/>
                </a:cubicBezTo>
                <a:close/>
                <a:moveTo>
                  <a:pt x="809540" y="1103820"/>
                </a:moveTo>
                <a:cubicBezTo>
                  <a:pt x="829283" y="1103820"/>
                  <a:pt x="845288" y="1119824"/>
                  <a:pt x="845288" y="1139567"/>
                </a:cubicBezTo>
                <a:cubicBezTo>
                  <a:pt x="845288" y="1159310"/>
                  <a:pt x="829283" y="1175315"/>
                  <a:pt x="809540" y="1175315"/>
                </a:cubicBezTo>
                <a:cubicBezTo>
                  <a:pt x="789797" y="1175315"/>
                  <a:pt x="773793" y="1159310"/>
                  <a:pt x="773793" y="1139567"/>
                </a:cubicBezTo>
                <a:cubicBezTo>
                  <a:pt x="773793" y="1119824"/>
                  <a:pt x="789797" y="1103820"/>
                  <a:pt x="809540" y="1103820"/>
                </a:cubicBezTo>
                <a:close/>
                <a:moveTo>
                  <a:pt x="551609" y="1103820"/>
                </a:moveTo>
                <a:cubicBezTo>
                  <a:pt x="571352" y="1103820"/>
                  <a:pt x="587357" y="1119824"/>
                  <a:pt x="587357" y="1139567"/>
                </a:cubicBezTo>
                <a:cubicBezTo>
                  <a:pt x="587357" y="1159310"/>
                  <a:pt x="571352" y="1175315"/>
                  <a:pt x="551609" y="1175315"/>
                </a:cubicBezTo>
                <a:cubicBezTo>
                  <a:pt x="531866" y="1175315"/>
                  <a:pt x="515862" y="1159310"/>
                  <a:pt x="515862" y="1139567"/>
                </a:cubicBezTo>
                <a:cubicBezTo>
                  <a:pt x="515862" y="1119824"/>
                  <a:pt x="531866" y="1103820"/>
                  <a:pt x="551609" y="1103820"/>
                </a:cubicBezTo>
                <a:close/>
                <a:moveTo>
                  <a:pt x="293678" y="1103820"/>
                </a:moveTo>
                <a:cubicBezTo>
                  <a:pt x="313421" y="1103820"/>
                  <a:pt x="329426" y="1119824"/>
                  <a:pt x="329426" y="1139567"/>
                </a:cubicBezTo>
                <a:cubicBezTo>
                  <a:pt x="329426" y="1159310"/>
                  <a:pt x="313421" y="1175315"/>
                  <a:pt x="293678" y="1175315"/>
                </a:cubicBezTo>
                <a:cubicBezTo>
                  <a:pt x="273935" y="1175315"/>
                  <a:pt x="257931" y="1159310"/>
                  <a:pt x="257931" y="1139567"/>
                </a:cubicBezTo>
                <a:cubicBezTo>
                  <a:pt x="257931" y="1119824"/>
                  <a:pt x="273935" y="1103820"/>
                  <a:pt x="293678" y="1103820"/>
                </a:cubicBezTo>
                <a:close/>
                <a:moveTo>
                  <a:pt x="35747" y="1103820"/>
                </a:moveTo>
                <a:cubicBezTo>
                  <a:pt x="55490" y="1103820"/>
                  <a:pt x="71495" y="1119824"/>
                  <a:pt x="71495" y="1139567"/>
                </a:cubicBezTo>
                <a:cubicBezTo>
                  <a:pt x="71495" y="1159310"/>
                  <a:pt x="55490" y="1175315"/>
                  <a:pt x="35747" y="1175315"/>
                </a:cubicBezTo>
                <a:cubicBezTo>
                  <a:pt x="16005" y="1175315"/>
                  <a:pt x="0" y="1159310"/>
                  <a:pt x="0" y="1139567"/>
                </a:cubicBezTo>
                <a:cubicBezTo>
                  <a:pt x="0" y="1119824"/>
                  <a:pt x="16005" y="1103820"/>
                  <a:pt x="35747" y="1103820"/>
                </a:cubicBezTo>
                <a:close/>
                <a:moveTo>
                  <a:pt x="1583333" y="832129"/>
                </a:moveTo>
                <a:cubicBezTo>
                  <a:pt x="1603076" y="832129"/>
                  <a:pt x="1619080" y="848133"/>
                  <a:pt x="1619080" y="867876"/>
                </a:cubicBezTo>
                <a:cubicBezTo>
                  <a:pt x="1619080" y="887619"/>
                  <a:pt x="1603076" y="903623"/>
                  <a:pt x="1583333" y="903623"/>
                </a:cubicBezTo>
                <a:cubicBezTo>
                  <a:pt x="1563590" y="903623"/>
                  <a:pt x="1547585" y="887619"/>
                  <a:pt x="1547585" y="867876"/>
                </a:cubicBezTo>
                <a:cubicBezTo>
                  <a:pt x="1547585" y="848133"/>
                  <a:pt x="1563590" y="832129"/>
                  <a:pt x="1583333" y="832129"/>
                </a:cubicBezTo>
                <a:close/>
                <a:moveTo>
                  <a:pt x="1325402" y="832129"/>
                </a:moveTo>
                <a:cubicBezTo>
                  <a:pt x="1345145" y="832129"/>
                  <a:pt x="1361149" y="848133"/>
                  <a:pt x="1361149" y="867876"/>
                </a:cubicBezTo>
                <a:cubicBezTo>
                  <a:pt x="1361149" y="887619"/>
                  <a:pt x="1345145" y="903623"/>
                  <a:pt x="1325402" y="903623"/>
                </a:cubicBezTo>
                <a:cubicBezTo>
                  <a:pt x="1305659" y="903623"/>
                  <a:pt x="1289654" y="887619"/>
                  <a:pt x="1289654" y="867876"/>
                </a:cubicBezTo>
                <a:cubicBezTo>
                  <a:pt x="1289654" y="848133"/>
                  <a:pt x="1305659" y="832129"/>
                  <a:pt x="1325402" y="832129"/>
                </a:cubicBezTo>
                <a:close/>
                <a:moveTo>
                  <a:pt x="1067471" y="832129"/>
                </a:moveTo>
                <a:cubicBezTo>
                  <a:pt x="1087214" y="832129"/>
                  <a:pt x="1103219" y="848133"/>
                  <a:pt x="1103219" y="867876"/>
                </a:cubicBezTo>
                <a:cubicBezTo>
                  <a:pt x="1103219" y="887619"/>
                  <a:pt x="1087214" y="903623"/>
                  <a:pt x="1067471" y="903623"/>
                </a:cubicBezTo>
                <a:cubicBezTo>
                  <a:pt x="1047728" y="903623"/>
                  <a:pt x="1031724" y="887619"/>
                  <a:pt x="1031724" y="867876"/>
                </a:cubicBezTo>
                <a:cubicBezTo>
                  <a:pt x="1031724" y="848133"/>
                  <a:pt x="1047728" y="832129"/>
                  <a:pt x="1067471" y="832129"/>
                </a:cubicBezTo>
                <a:close/>
                <a:moveTo>
                  <a:pt x="809540" y="832129"/>
                </a:moveTo>
                <a:cubicBezTo>
                  <a:pt x="829283" y="832129"/>
                  <a:pt x="845288" y="848133"/>
                  <a:pt x="845288" y="867876"/>
                </a:cubicBezTo>
                <a:cubicBezTo>
                  <a:pt x="845288" y="887619"/>
                  <a:pt x="829283" y="903623"/>
                  <a:pt x="809540" y="903623"/>
                </a:cubicBezTo>
                <a:cubicBezTo>
                  <a:pt x="789797" y="903623"/>
                  <a:pt x="773793" y="887619"/>
                  <a:pt x="773793" y="867876"/>
                </a:cubicBezTo>
                <a:cubicBezTo>
                  <a:pt x="773793" y="848133"/>
                  <a:pt x="789797" y="832129"/>
                  <a:pt x="809540" y="832129"/>
                </a:cubicBezTo>
                <a:close/>
                <a:moveTo>
                  <a:pt x="551609" y="832129"/>
                </a:moveTo>
                <a:cubicBezTo>
                  <a:pt x="571352" y="832129"/>
                  <a:pt x="587357" y="848133"/>
                  <a:pt x="587357" y="867876"/>
                </a:cubicBezTo>
                <a:cubicBezTo>
                  <a:pt x="587357" y="887619"/>
                  <a:pt x="571352" y="903623"/>
                  <a:pt x="551609" y="903623"/>
                </a:cubicBezTo>
                <a:cubicBezTo>
                  <a:pt x="531866" y="903623"/>
                  <a:pt x="515862" y="887619"/>
                  <a:pt x="515862" y="867876"/>
                </a:cubicBezTo>
                <a:cubicBezTo>
                  <a:pt x="515862" y="848133"/>
                  <a:pt x="531866" y="832129"/>
                  <a:pt x="551609" y="832129"/>
                </a:cubicBezTo>
                <a:close/>
                <a:moveTo>
                  <a:pt x="293678" y="832129"/>
                </a:moveTo>
                <a:cubicBezTo>
                  <a:pt x="313421" y="832129"/>
                  <a:pt x="329426" y="848133"/>
                  <a:pt x="329426" y="867876"/>
                </a:cubicBezTo>
                <a:cubicBezTo>
                  <a:pt x="329426" y="887619"/>
                  <a:pt x="313421" y="903623"/>
                  <a:pt x="293678" y="903623"/>
                </a:cubicBezTo>
                <a:cubicBezTo>
                  <a:pt x="273935" y="903623"/>
                  <a:pt x="257931" y="887619"/>
                  <a:pt x="257931" y="867876"/>
                </a:cubicBezTo>
                <a:cubicBezTo>
                  <a:pt x="257931" y="848133"/>
                  <a:pt x="273935" y="832129"/>
                  <a:pt x="293678" y="832129"/>
                </a:cubicBezTo>
                <a:close/>
                <a:moveTo>
                  <a:pt x="35747" y="832129"/>
                </a:moveTo>
                <a:cubicBezTo>
                  <a:pt x="55490" y="832129"/>
                  <a:pt x="71495" y="848133"/>
                  <a:pt x="71495" y="867876"/>
                </a:cubicBezTo>
                <a:cubicBezTo>
                  <a:pt x="71495" y="887619"/>
                  <a:pt x="55490" y="903623"/>
                  <a:pt x="35747" y="903623"/>
                </a:cubicBezTo>
                <a:cubicBezTo>
                  <a:pt x="16005" y="903623"/>
                  <a:pt x="0" y="887619"/>
                  <a:pt x="0" y="867876"/>
                </a:cubicBezTo>
                <a:cubicBezTo>
                  <a:pt x="0" y="848133"/>
                  <a:pt x="16005" y="832129"/>
                  <a:pt x="35747" y="832129"/>
                </a:cubicBezTo>
                <a:close/>
                <a:moveTo>
                  <a:pt x="1583333" y="551910"/>
                </a:moveTo>
                <a:cubicBezTo>
                  <a:pt x="1603076" y="551910"/>
                  <a:pt x="1619080" y="567914"/>
                  <a:pt x="1619080" y="587657"/>
                </a:cubicBezTo>
                <a:cubicBezTo>
                  <a:pt x="1619080" y="607400"/>
                  <a:pt x="1603076" y="623405"/>
                  <a:pt x="1583333" y="623405"/>
                </a:cubicBezTo>
                <a:cubicBezTo>
                  <a:pt x="1563590" y="623405"/>
                  <a:pt x="1547585" y="607400"/>
                  <a:pt x="1547585" y="587657"/>
                </a:cubicBezTo>
                <a:cubicBezTo>
                  <a:pt x="1547585" y="567914"/>
                  <a:pt x="1563590" y="551910"/>
                  <a:pt x="1583333" y="551910"/>
                </a:cubicBezTo>
                <a:close/>
                <a:moveTo>
                  <a:pt x="1325402" y="551910"/>
                </a:moveTo>
                <a:cubicBezTo>
                  <a:pt x="1345145" y="551910"/>
                  <a:pt x="1361149" y="567914"/>
                  <a:pt x="1361149" y="587657"/>
                </a:cubicBezTo>
                <a:cubicBezTo>
                  <a:pt x="1361149" y="607400"/>
                  <a:pt x="1345145" y="623405"/>
                  <a:pt x="1325402" y="623405"/>
                </a:cubicBezTo>
                <a:cubicBezTo>
                  <a:pt x="1305659" y="623405"/>
                  <a:pt x="1289654" y="607400"/>
                  <a:pt x="1289654" y="587657"/>
                </a:cubicBezTo>
                <a:cubicBezTo>
                  <a:pt x="1289654" y="567914"/>
                  <a:pt x="1305659" y="551910"/>
                  <a:pt x="1325402" y="551910"/>
                </a:cubicBezTo>
                <a:close/>
                <a:moveTo>
                  <a:pt x="1067471" y="551910"/>
                </a:moveTo>
                <a:cubicBezTo>
                  <a:pt x="1087214" y="551910"/>
                  <a:pt x="1103219" y="567914"/>
                  <a:pt x="1103219" y="587657"/>
                </a:cubicBezTo>
                <a:cubicBezTo>
                  <a:pt x="1103219" y="607400"/>
                  <a:pt x="1087214" y="623405"/>
                  <a:pt x="1067471" y="623405"/>
                </a:cubicBezTo>
                <a:cubicBezTo>
                  <a:pt x="1047728" y="623405"/>
                  <a:pt x="1031724" y="607400"/>
                  <a:pt x="1031724" y="587657"/>
                </a:cubicBezTo>
                <a:cubicBezTo>
                  <a:pt x="1031724" y="567914"/>
                  <a:pt x="1047728" y="551910"/>
                  <a:pt x="1067471" y="551910"/>
                </a:cubicBezTo>
                <a:close/>
                <a:moveTo>
                  <a:pt x="809540" y="551910"/>
                </a:moveTo>
                <a:cubicBezTo>
                  <a:pt x="829283" y="551910"/>
                  <a:pt x="845288" y="567914"/>
                  <a:pt x="845288" y="587657"/>
                </a:cubicBezTo>
                <a:cubicBezTo>
                  <a:pt x="845288" y="607400"/>
                  <a:pt x="829283" y="623405"/>
                  <a:pt x="809540" y="623405"/>
                </a:cubicBezTo>
                <a:cubicBezTo>
                  <a:pt x="789797" y="623405"/>
                  <a:pt x="773793" y="607400"/>
                  <a:pt x="773793" y="587657"/>
                </a:cubicBezTo>
                <a:cubicBezTo>
                  <a:pt x="773793" y="567914"/>
                  <a:pt x="789797" y="551910"/>
                  <a:pt x="809540" y="551910"/>
                </a:cubicBezTo>
                <a:close/>
                <a:moveTo>
                  <a:pt x="551609" y="551910"/>
                </a:moveTo>
                <a:cubicBezTo>
                  <a:pt x="571352" y="551910"/>
                  <a:pt x="587357" y="567914"/>
                  <a:pt x="587357" y="587657"/>
                </a:cubicBezTo>
                <a:cubicBezTo>
                  <a:pt x="587357" y="607400"/>
                  <a:pt x="571352" y="623405"/>
                  <a:pt x="551609" y="623405"/>
                </a:cubicBezTo>
                <a:cubicBezTo>
                  <a:pt x="531866" y="623405"/>
                  <a:pt x="515862" y="607400"/>
                  <a:pt x="515862" y="587657"/>
                </a:cubicBezTo>
                <a:cubicBezTo>
                  <a:pt x="515862" y="567914"/>
                  <a:pt x="531866" y="551910"/>
                  <a:pt x="551609" y="551910"/>
                </a:cubicBezTo>
                <a:close/>
                <a:moveTo>
                  <a:pt x="293678" y="551910"/>
                </a:moveTo>
                <a:cubicBezTo>
                  <a:pt x="313421" y="551910"/>
                  <a:pt x="329426" y="567914"/>
                  <a:pt x="329426" y="587657"/>
                </a:cubicBezTo>
                <a:cubicBezTo>
                  <a:pt x="329426" y="607400"/>
                  <a:pt x="313421" y="623405"/>
                  <a:pt x="293678" y="623405"/>
                </a:cubicBezTo>
                <a:cubicBezTo>
                  <a:pt x="273935" y="623405"/>
                  <a:pt x="257931" y="607400"/>
                  <a:pt x="257931" y="587657"/>
                </a:cubicBezTo>
                <a:cubicBezTo>
                  <a:pt x="257931" y="567914"/>
                  <a:pt x="273935" y="551910"/>
                  <a:pt x="293678" y="551910"/>
                </a:cubicBezTo>
                <a:close/>
                <a:moveTo>
                  <a:pt x="35747" y="551910"/>
                </a:moveTo>
                <a:cubicBezTo>
                  <a:pt x="55490" y="551910"/>
                  <a:pt x="71495" y="567914"/>
                  <a:pt x="71495" y="587657"/>
                </a:cubicBezTo>
                <a:cubicBezTo>
                  <a:pt x="71495" y="607400"/>
                  <a:pt x="55490" y="623405"/>
                  <a:pt x="35747" y="623405"/>
                </a:cubicBezTo>
                <a:cubicBezTo>
                  <a:pt x="16005" y="623405"/>
                  <a:pt x="0" y="607400"/>
                  <a:pt x="0" y="587657"/>
                </a:cubicBezTo>
                <a:cubicBezTo>
                  <a:pt x="0" y="567914"/>
                  <a:pt x="16005" y="551910"/>
                  <a:pt x="35747" y="551910"/>
                </a:cubicBezTo>
                <a:close/>
                <a:moveTo>
                  <a:pt x="1583333" y="271691"/>
                </a:moveTo>
                <a:cubicBezTo>
                  <a:pt x="1603076" y="271691"/>
                  <a:pt x="1619080" y="287696"/>
                  <a:pt x="1619080" y="307439"/>
                </a:cubicBezTo>
                <a:cubicBezTo>
                  <a:pt x="1619080" y="327182"/>
                  <a:pt x="1603076" y="343186"/>
                  <a:pt x="1583333" y="343186"/>
                </a:cubicBezTo>
                <a:cubicBezTo>
                  <a:pt x="1563590" y="343186"/>
                  <a:pt x="1547585" y="327182"/>
                  <a:pt x="1547585" y="307439"/>
                </a:cubicBezTo>
                <a:cubicBezTo>
                  <a:pt x="1547585" y="287696"/>
                  <a:pt x="1563590" y="271691"/>
                  <a:pt x="1583333" y="271691"/>
                </a:cubicBezTo>
                <a:close/>
                <a:moveTo>
                  <a:pt x="1325402" y="271691"/>
                </a:moveTo>
                <a:cubicBezTo>
                  <a:pt x="1345145" y="271691"/>
                  <a:pt x="1361149" y="287696"/>
                  <a:pt x="1361149" y="307439"/>
                </a:cubicBezTo>
                <a:cubicBezTo>
                  <a:pt x="1361149" y="327182"/>
                  <a:pt x="1345145" y="343186"/>
                  <a:pt x="1325402" y="343186"/>
                </a:cubicBezTo>
                <a:cubicBezTo>
                  <a:pt x="1305659" y="343186"/>
                  <a:pt x="1289654" y="327182"/>
                  <a:pt x="1289654" y="307439"/>
                </a:cubicBezTo>
                <a:cubicBezTo>
                  <a:pt x="1289654" y="287696"/>
                  <a:pt x="1305659" y="271691"/>
                  <a:pt x="1325402" y="271691"/>
                </a:cubicBezTo>
                <a:close/>
                <a:moveTo>
                  <a:pt x="1067471" y="271691"/>
                </a:moveTo>
                <a:cubicBezTo>
                  <a:pt x="1087214" y="271691"/>
                  <a:pt x="1103219" y="287696"/>
                  <a:pt x="1103219" y="307439"/>
                </a:cubicBezTo>
                <a:cubicBezTo>
                  <a:pt x="1103219" y="327182"/>
                  <a:pt x="1087214" y="343186"/>
                  <a:pt x="1067471" y="343186"/>
                </a:cubicBezTo>
                <a:cubicBezTo>
                  <a:pt x="1047728" y="343186"/>
                  <a:pt x="1031724" y="327182"/>
                  <a:pt x="1031724" y="307439"/>
                </a:cubicBezTo>
                <a:cubicBezTo>
                  <a:pt x="1031724" y="287696"/>
                  <a:pt x="1047728" y="271691"/>
                  <a:pt x="1067471" y="271691"/>
                </a:cubicBezTo>
                <a:close/>
                <a:moveTo>
                  <a:pt x="809540" y="271691"/>
                </a:moveTo>
                <a:cubicBezTo>
                  <a:pt x="829283" y="271691"/>
                  <a:pt x="845288" y="287696"/>
                  <a:pt x="845288" y="307439"/>
                </a:cubicBezTo>
                <a:cubicBezTo>
                  <a:pt x="845288" y="327182"/>
                  <a:pt x="829283" y="343186"/>
                  <a:pt x="809540" y="343186"/>
                </a:cubicBezTo>
                <a:cubicBezTo>
                  <a:pt x="789797" y="343186"/>
                  <a:pt x="773793" y="327182"/>
                  <a:pt x="773793" y="307439"/>
                </a:cubicBezTo>
                <a:cubicBezTo>
                  <a:pt x="773793" y="287696"/>
                  <a:pt x="789797" y="271691"/>
                  <a:pt x="809540" y="271691"/>
                </a:cubicBezTo>
                <a:close/>
                <a:moveTo>
                  <a:pt x="551609" y="271691"/>
                </a:moveTo>
                <a:cubicBezTo>
                  <a:pt x="571352" y="271691"/>
                  <a:pt x="587357" y="287696"/>
                  <a:pt x="587357" y="307439"/>
                </a:cubicBezTo>
                <a:cubicBezTo>
                  <a:pt x="587357" y="327182"/>
                  <a:pt x="571352" y="343186"/>
                  <a:pt x="551609" y="343186"/>
                </a:cubicBezTo>
                <a:cubicBezTo>
                  <a:pt x="531866" y="343186"/>
                  <a:pt x="515862" y="327182"/>
                  <a:pt x="515862" y="307439"/>
                </a:cubicBezTo>
                <a:cubicBezTo>
                  <a:pt x="515862" y="287696"/>
                  <a:pt x="531866" y="271691"/>
                  <a:pt x="551609" y="271691"/>
                </a:cubicBezTo>
                <a:close/>
                <a:moveTo>
                  <a:pt x="293678" y="271691"/>
                </a:moveTo>
                <a:cubicBezTo>
                  <a:pt x="313421" y="271691"/>
                  <a:pt x="329426" y="287696"/>
                  <a:pt x="329426" y="307439"/>
                </a:cubicBezTo>
                <a:cubicBezTo>
                  <a:pt x="329426" y="327182"/>
                  <a:pt x="313421" y="343186"/>
                  <a:pt x="293678" y="343186"/>
                </a:cubicBezTo>
                <a:cubicBezTo>
                  <a:pt x="273935" y="343186"/>
                  <a:pt x="257931" y="327182"/>
                  <a:pt x="257931" y="307439"/>
                </a:cubicBezTo>
                <a:cubicBezTo>
                  <a:pt x="257931" y="287696"/>
                  <a:pt x="273935" y="271691"/>
                  <a:pt x="293678" y="271691"/>
                </a:cubicBezTo>
                <a:close/>
                <a:moveTo>
                  <a:pt x="35747" y="271691"/>
                </a:moveTo>
                <a:cubicBezTo>
                  <a:pt x="55490" y="271691"/>
                  <a:pt x="71495" y="287696"/>
                  <a:pt x="71495" y="307439"/>
                </a:cubicBezTo>
                <a:cubicBezTo>
                  <a:pt x="71495" y="327182"/>
                  <a:pt x="55490" y="343186"/>
                  <a:pt x="35747" y="343186"/>
                </a:cubicBezTo>
                <a:cubicBezTo>
                  <a:pt x="16005" y="343186"/>
                  <a:pt x="0" y="327182"/>
                  <a:pt x="0" y="307439"/>
                </a:cubicBezTo>
                <a:cubicBezTo>
                  <a:pt x="0" y="287696"/>
                  <a:pt x="16005" y="271691"/>
                  <a:pt x="35747" y="271691"/>
                </a:cubicBezTo>
                <a:close/>
                <a:moveTo>
                  <a:pt x="1583333" y="0"/>
                </a:moveTo>
                <a:cubicBezTo>
                  <a:pt x="1603076" y="0"/>
                  <a:pt x="1619080" y="16004"/>
                  <a:pt x="1619080" y="35747"/>
                </a:cubicBezTo>
                <a:cubicBezTo>
                  <a:pt x="1619080" y="55490"/>
                  <a:pt x="1603076" y="71495"/>
                  <a:pt x="1583333" y="71495"/>
                </a:cubicBezTo>
                <a:cubicBezTo>
                  <a:pt x="1563590" y="71495"/>
                  <a:pt x="1547585" y="55490"/>
                  <a:pt x="1547585" y="35747"/>
                </a:cubicBezTo>
                <a:cubicBezTo>
                  <a:pt x="1547585" y="16004"/>
                  <a:pt x="1563590" y="0"/>
                  <a:pt x="1583333" y="0"/>
                </a:cubicBezTo>
                <a:close/>
                <a:moveTo>
                  <a:pt x="1325402" y="0"/>
                </a:moveTo>
                <a:cubicBezTo>
                  <a:pt x="1345145" y="0"/>
                  <a:pt x="1361149" y="16004"/>
                  <a:pt x="1361149" y="35747"/>
                </a:cubicBezTo>
                <a:cubicBezTo>
                  <a:pt x="1361149" y="55490"/>
                  <a:pt x="1345145" y="71495"/>
                  <a:pt x="1325402" y="71495"/>
                </a:cubicBezTo>
                <a:cubicBezTo>
                  <a:pt x="1305659" y="71495"/>
                  <a:pt x="1289654" y="55490"/>
                  <a:pt x="1289654" y="35747"/>
                </a:cubicBezTo>
                <a:cubicBezTo>
                  <a:pt x="1289654" y="16004"/>
                  <a:pt x="1305659" y="0"/>
                  <a:pt x="1325402" y="0"/>
                </a:cubicBezTo>
                <a:close/>
                <a:moveTo>
                  <a:pt x="1067471" y="0"/>
                </a:moveTo>
                <a:cubicBezTo>
                  <a:pt x="1087214" y="0"/>
                  <a:pt x="1103219" y="16004"/>
                  <a:pt x="1103219" y="35747"/>
                </a:cubicBezTo>
                <a:cubicBezTo>
                  <a:pt x="1103219" y="55490"/>
                  <a:pt x="1087214" y="71495"/>
                  <a:pt x="1067471" y="71495"/>
                </a:cubicBezTo>
                <a:cubicBezTo>
                  <a:pt x="1047728" y="71495"/>
                  <a:pt x="1031724" y="55490"/>
                  <a:pt x="1031724" y="35747"/>
                </a:cubicBezTo>
                <a:cubicBezTo>
                  <a:pt x="1031724" y="16004"/>
                  <a:pt x="1047728" y="0"/>
                  <a:pt x="1067471" y="0"/>
                </a:cubicBezTo>
                <a:close/>
                <a:moveTo>
                  <a:pt x="809540" y="0"/>
                </a:moveTo>
                <a:cubicBezTo>
                  <a:pt x="829283" y="0"/>
                  <a:pt x="845288" y="16004"/>
                  <a:pt x="845288" y="35747"/>
                </a:cubicBezTo>
                <a:cubicBezTo>
                  <a:pt x="845288" y="55490"/>
                  <a:pt x="829283" y="71495"/>
                  <a:pt x="809540" y="71495"/>
                </a:cubicBezTo>
                <a:cubicBezTo>
                  <a:pt x="789797" y="71495"/>
                  <a:pt x="773793" y="55490"/>
                  <a:pt x="773793" y="35747"/>
                </a:cubicBezTo>
                <a:cubicBezTo>
                  <a:pt x="773793" y="16004"/>
                  <a:pt x="789797" y="0"/>
                  <a:pt x="809540" y="0"/>
                </a:cubicBezTo>
                <a:close/>
                <a:moveTo>
                  <a:pt x="551609" y="0"/>
                </a:moveTo>
                <a:cubicBezTo>
                  <a:pt x="571352" y="0"/>
                  <a:pt x="587357" y="16004"/>
                  <a:pt x="587357" y="35747"/>
                </a:cubicBezTo>
                <a:cubicBezTo>
                  <a:pt x="587357" y="55490"/>
                  <a:pt x="571352" y="71495"/>
                  <a:pt x="551609" y="71495"/>
                </a:cubicBezTo>
                <a:cubicBezTo>
                  <a:pt x="531866" y="71495"/>
                  <a:pt x="515862" y="55490"/>
                  <a:pt x="515862" y="35747"/>
                </a:cubicBezTo>
                <a:cubicBezTo>
                  <a:pt x="515862" y="16004"/>
                  <a:pt x="531866" y="0"/>
                  <a:pt x="551609" y="0"/>
                </a:cubicBezTo>
                <a:close/>
                <a:moveTo>
                  <a:pt x="293678" y="0"/>
                </a:moveTo>
                <a:cubicBezTo>
                  <a:pt x="313421" y="0"/>
                  <a:pt x="329426" y="16004"/>
                  <a:pt x="329426" y="35747"/>
                </a:cubicBezTo>
                <a:cubicBezTo>
                  <a:pt x="329426" y="55490"/>
                  <a:pt x="313421" y="71495"/>
                  <a:pt x="293678" y="71495"/>
                </a:cubicBezTo>
                <a:cubicBezTo>
                  <a:pt x="273935" y="71495"/>
                  <a:pt x="257931" y="55490"/>
                  <a:pt x="257931" y="35747"/>
                </a:cubicBezTo>
                <a:cubicBezTo>
                  <a:pt x="257931" y="16004"/>
                  <a:pt x="273935" y="0"/>
                  <a:pt x="293678" y="0"/>
                </a:cubicBezTo>
                <a:close/>
                <a:moveTo>
                  <a:pt x="35747" y="0"/>
                </a:moveTo>
                <a:cubicBezTo>
                  <a:pt x="55490" y="0"/>
                  <a:pt x="71495" y="16004"/>
                  <a:pt x="71495" y="35747"/>
                </a:cubicBezTo>
                <a:cubicBezTo>
                  <a:pt x="71495" y="55490"/>
                  <a:pt x="55490" y="71495"/>
                  <a:pt x="35747" y="71495"/>
                </a:cubicBezTo>
                <a:cubicBezTo>
                  <a:pt x="16005" y="71495"/>
                  <a:pt x="0" y="55490"/>
                  <a:pt x="0" y="35747"/>
                </a:cubicBezTo>
                <a:cubicBezTo>
                  <a:pt x="0" y="16004"/>
                  <a:pt x="16005" y="0"/>
                  <a:pt x="357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4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0717" r="10716"/>
          <a:stretch/>
        </p:blipFill>
        <p:spPr>
          <a:xfrm>
            <a:off x="1143000" y="1066800"/>
            <a:ext cx="4953000" cy="23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213" name="Google Shape;213;p41"/>
          <p:cNvGrpSpPr/>
          <p:nvPr/>
        </p:nvGrpSpPr>
        <p:grpSpPr>
          <a:xfrm>
            <a:off x="1143000" y="4438501"/>
            <a:ext cx="9905999" cy="510909"/>
            <a:chOff x="1143000" y="4537867"/>
            <a:chExt cx="9905999" cy="510909"/>
          </a:xfrm>
        </p:grpSpPr>
        <p:grpSp>
          <p:nvGrpSpPr>
            <p:cNvPr id="214" name="Google Shape;214;p41"/>
            <p:cNvGrpSpPr/>
            <p:nvPr/>
          </p:nvGrpSpPr>
          <p:grpSpPr>
            <a:xfrm>
              <a:off x="1143000" y="4537867"/>
              <a:ext cx="2703828" cy="510909"/>
              <a:chOff x="8479631" y="3424941"/>
              <a:chExt cx="2703828" cy="510909"/>
            </a:xfrm>
          </p:grpSpPr>
          <p:sp>
            <p:nvSpPr>
              <p:cNvPr id="215" name="Google Shape;215;p41"/>
              <p:cNvSpPr txBox="1"/>
              <p:nvPr/>
            </p:nvSpPr>
            <p:spPr>
              <a:xfrm>
                <a:off x="9092369" y="3540046"/>
                <a:ext cx="2091091" cy="3039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h-TH" sz="1000">
                    <a:solidFill>
                      <a:srgbClr val="949494"/>
                    </a:solidFill>
                    <a:latin typeface="Prompt"/>
                    <a:ea typeface="Prompt"/>
                    <a:cs typeface="Prompt"/>
                    <a:sym typeface="Prompt"/>
                  </a:rPr>
                  <a:t>เข้าเรียนได้ที่ www.deep.go.th</a:t>
                </a:r>
                <a:endParaRPr sz="1000">
                  <a:solidFill>
                    <a:srgbClr val="949494"/>
                  </a:solidFill>
                  <a:latin typeface="Prompt"/>
                  <a:ea typeface="Prompt"/>
                  <a:cs typeface="Prompt"/>
                  <a:sym typeface="Prompt"/>
                </a:endParaRPr>
              </a:p>
            </p:txBody>
          </p:sp>
          <p:sp>
            <p:nvSpPr>
              <p:cNvPr id="216" name="Google Shape;216;p41"/>
              <p:cNvSpPr txBox="1"/>
              <p:nvPr/>
            </p:nvSpPr>
            <p:spPr>
              <a:xfrm>
                <a:off x="8479631" y="3424941"/>
                <a:ext cx="683419" cy="5109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h-TH" sz="3200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rPr>
                  <a:t>1.</a:t>
                </a:r>
                <a:endParaRPr sz="3200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endParaRPr>
              </a:p>
            </p:txBody>
          </p:sp>
        </p:grpSp>
        <p:grpSp>
          <p:nvGrpSpPr>
            <p:cNvPr id="217" name="Google Shape;217;p41"/>
            <p:cNvGrpSpPr/>
            <p:nvPr/>
          </p:nvGrpSpPr>
          <p:grpSpPr>
            <a:xfrm>
              <a:off x="4744085" y="4537867"/>
              <a:ext cx="2703828" cy="510909"/>
              <a:chOff x="8479631" y="3424941"/>
              <a:chExt cx="2703828" cy="510909"/>
            </a:xfrm>
          </p:grpSpPr>
          <p:sp>
            <p:nvSpPr>
              <p:cNvPr id="218" name="Google Shape;218;p41"/>
              <p:cNvSpPr txBox="1"/>
              <p:nvPr/>
            </p:nvSpPr>
            <p:spPr>
              <a:xfrm>
                <a:off x="9092369" y="3540046"/>
                <a:ext cx="2091091" cy="3039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h-TH" sz="1000">
                    <a:solidFill>
                      <a:srgbClr val="949494"/>
                    </a:solidFill>
                    <a:latin typeface="Prompt"/>
                    <a:ea typeface="Prompt"/>
                    <a:cs typeface="Prompt"/>
                    <a:sym typeface="Prompt"/>
                  </a:rPr>
                  <a:t>เข้าใช้งานได้ที่ G Suite</a:t>
                </a:r>
                <a:endParaRPr sz="1000">
                  <a:solidFill>
                    <a:srgbClr val="949494"/>
                  </a:solidFill>
                  <a:latin typeface="Prompt"/>
                  <a:ea typeface="Prompt"/>
                  <a:cs typeface="Prompt"/>
                  <a:sym typeface="Prompt"/>
                </a:endParaRPr>
              </a:p>
            </p:txBody>
          </p:sp>
          <p:sp>
            <p:nvSpPr>
              <p:cNvPr id="219" name="Google Shape;219;p41"/>
              <p:cNvSpPr txBox="1"/>
              <p:nvPr/>
            </p:nvSpPr>
            <p:spPr>
              <a:xfrm>
                <a:off x="8479631" y="3424941"/>
                <a:ext cx="683419" cy="5109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h-TH" sz="3200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rPr>
                  <a:t>2.</a:t>
                </a:r>
                <a:endParaRPr sz="3200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endParaRPr>
              </a:p>
            </p:txBody>
          </p:sp>
        </p:grpSp>
        <p:grpSp>
          <p:nvGrpSpPr>
            <p:cNvPr id="220" name="Google Shape;220;p41"/>
            <p:cNvGrpSpPr/>
            <p:nvPr/>
          </p:nvGrpSpPr>
          <p:grpSpPr>
            <a:xfrm>
              <a:off x="8345170" y="4537867"/>
              <a:ext cx="2703828" cy="510909"/>
              <a:chOff x="8479631" y="3424941"/>
              <a:chExt cx="2703828" cy="510909"/>
            </a:xfrm>
          </p:grpSpPr>
          <p:sp>
            <p:nvSpPr>
              <p:cNvPr id="221" name="Google Shape;221;p41"/>
              <p:cNvSpPr txBox="1"/>
              <p:nvPr/>
            </p:nvSpPr>
            <p:spPr>
              <a:xfrm>
                <a:off x="9092369" y="3540046"/>
                <a:ext cx="2091091" cy="3039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h-TH" sz="1000">
                    <a:solidFill>
                      <a:srgbClr val="949494"/>
                    </a:solidFill>
                    <a:latin typeface="Prompt"/>
                    <a:ea typeface="Prompt"/>
                    <a:cs typeface="Prompt"/>
                    <a:sym typeface="Prompt"/>
                  </a:rPr>
                  <a:t>เข้าใช้งานได้ที่ Teams</a:t>
                </a:r>
                <a:endParaRPr sz="1000">
                  <a:solidFill>
                    <a:srgbClr val="949494"/>
                  </a:solidFill>
                  <a:latin typeface="Prompt"/>
                  <a:ea typeface="Prompt"/>
                  <a:cs typeface="Prompt"/>
                  <a:sym typeface="Prompt"/>
                </a:endParaRPr>
              </a:p>
            </p:txBody>
          </p:sp>
          <p:sp>
            <p:nvSpPr>
              <p:cNvPr id="222" name="Google Shape;222;p41"/>
              <p:cNvSpPr txBox="1"/>
              <p:nvPr/>
            </p:nvSpPr>
            <p:spPr>
              <a:xfrm>
                <a:off x="8479631" y="3424941"/>
                <a:ext cx="683419" cy="5109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h-TH" sz="3200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rPr>
                  <a:t>3.</a:t>
                </a:r>
                <a:endParaRPr sz="3200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endParaRPr>
              </a:p>
            </p:txBody>
          </p:sp>
        </p:grpSp>
      </p:grpSp>
      <p:cxnSp>
        <p:nvCxnSpPr>
          <p:cNvPr id="223" name="Google Shape;223;p41"/>
          <p:cNvCxnSpPr/>
          <p:nvPr/>
        </p:nvCxnSpPr>
        <p:spPr>
          <a:xfrm>
            <a:off x="6529257" y="2611877"/>
            <a:ext cx="3334322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4" name="Google Shape;224;p41"/>
          <p:cNvGrpSpPr/>
          <p:nvPr/>
        </p:nvGrpSpPr>
        <p:grpSpPr>
          <a:xfrm>
            <a:off x="6583344" y="2208702"/>
            <a:ext cx="3669238" cy="902675"/>
            <a:chOff x="6984265" y="3258610"/>
            <a:chExt cx="3669238" cy="902675"/>
          </a:xfrm>
        </p:grpSpPr>
        <p:sp>
          <p:nvSpPr>
            <p:cNvPr id="225" name="Google Shape;225;p41"/>
            <p:cNvSpPr txBox="1"/>
            <p:nvPr/>
          </p:nvSpPr>
          <p:spPr>
            <a:xfrm>
              <a:off x="6984265" y="3258610"/>
              <a:ext cx="2570557" cy="406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rPr>
                <a:t>Single Gateway</a:t>
              </a:r>
              <a:endParaRPr sz="2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226" name="Google Shape;226;p41"/>
            <p:cNvSpPr txBox="1"/>
            <p:nvPr/>
          </p:nvSpPr>
          <p:spPr>
            <a:xfrm>
              <a:off x="6984265" y="3772717"/>
              <a:ext cx="3669238" cy="388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400">
                  <a:solidFill>
                    <a:srgbClr val="949494"/>
                  </a:solidFill>
                  <a:latin typeface="Prompt"/>
                  <a:ea typeface="Prompt"/>
                  <a:cs typeface="Prompt"/>
                  <a:sym typeface="Prompt"/>
                </a:rPr>
                <a:t>อีเมลเดียว สามารถใช้งานได้ทั้ง 3 โปรดักส์</a:t>
              </a:r>
              <a:endParaRPr sz="1400">
                <a:solidFill>
                  <a:srgbClr val="949494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</p:grpSp>
      <p:sp>
        <p:nvSpPr>
          <p:cNvPr id="227" name="Google Shape;227;p41"/>
          <p:cNvSpPr txBox="1"/>
          <p:nvPr/>
        </p:nvSpPr>
        <p:spPr>
          <a:xfrm>
            <a:off x="1143000" y="5747283"/>
            <a:ext cx="9497990" cy="510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949494"/>
                </a:solidFill>
                <a:latin typeface="Prompt"/>
                <a:ea typeface="Prompt"/>
                <a:cs typeface="Prompt"/>
                <a:sym typeface="Prompt"/>
              </a:rPr>
              <a:t>ลงทะเบียนการใช้งานได้ที่ </a:t>
            </a:r>
            <a:r>
              <a:rPr lang="th-TH" sz="32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www.</a:t>
            </a:r>
            <a:r>
              <a:rPr lang="th-TH" sz="3200" b="1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deep.go.th</a:t>
            </a:r>
            <a:endParaRPr sz="3200" b="1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grpSp>
        <p:nvGrpSpPr>
          <p:cNvPr id="228" name="Google Shape;228;p41"/>
          <p:cNvGrpSpPr/>
          <p:nvPr/>
        </p:nvGrpSpPr>
        <p:grpSpPr>
          <a:xfrm>
            <a:off x="5432613" y="4090082"/>
            <a:ext cx="1962558" cy="342302"/>
            <a:chOff x="6141735" y="5728722"/>
            <a:chExt cx="1962558" cy="342302"/>
          </a:xfrm>
        </p:grpSpPr>
        <p:pic>
          <p:nvPicPr>
            <p:cNvPr id="229" name="Google Shape;229;p41"/>
            <p:cNvPicPr preferRelativeResize="0"/>
            <p:nvPr/>
          </p:nvPicPr>
          <p:blipFill rotWithShape="1">
            <a:blip r:embed="rId4">
              <a:alphaModFix/>
            </a:blip>
            <a:srcRect l="7496" t="26513" r="7496" b="26513"/>
            <a:stretch/>
          </p:blipFill>
          <p:spPr>
            <a:xfrm>
              <a:off x="6141735" y="5728723"/>
              <a:ext cx="929183" cy="342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92466" y="5728722"/>
              <a:ext cx="295139" cy="342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4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761992" y="5728722"/>
              <a:ext cx="342301" cy="3423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2" name="Google Shape;232;p41"/>
          <p:cNvGrpSpPr/>
          <p:nvPr/>
        </p:nvGrpSpPr>
        <p:grpSpPr>
          <a:xfrm>
            <a:off x="9041757" y="4124211"/>
            <a:ext cx="1599233" cy="283614"/>
            <a:chOff x="6141735" y="6244164"/>
            <a:chExt cx="1599233" cy="283614"/>
          </a:xfrm>
        </p:grpSpPr>
        <p:pic>
          <p:nvPicPr>
            <p:cNvPr id="233" name="Google Shape;233;p41"/>
            <p:cNvPicPr preferRelativeResize="0"/>
            <p:nvPr/>
          </p:nvPicPr>
          <p:blipFill rotWithShape="1">
            <a:blip r:embed="rId7">
              <a:alphaModFix/>
            </a:blip>
            <a:srcRect l="13524" t="29981" r="13523" b="29981"/>
            <a:stretch/>
          </p:blipFill>
          <p:spPr>
            <a:xfrm>
              <a:off x="6141735" y="6244166"/>
              <a:ext cx="1150730" cy="283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41"/>
            <p:cNvPicPr preferRelativeResize="0"/>
            <p:nvPr/>
          </p:nvPicPr>
          <p:blipFill rotWithShape="1">
            <a:blip r:embed="rId8">
              <a:alphaModFix/>
            </a:blip>
            <a:srcRect l="25478" t="15336" r="25479" b="15335"/>
            <a:stretch/>
          </p:blipFill>
          <p:spPr>
            <a:xfrm>
              <a:off x="7440035" y="6244164"/>
              <a:ext cx="300933" cy="2836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5" name="Google Shape;235;p4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56126" y="1362943"/>
            <a:ext cx="1226227" cy="606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62370" y="258412"/>
            <a:ext cx="1226227" cy="8975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p41"/>
          <p:cNvGrpSpPr/>
          <p:nvPr/>
        </p:nvGrpSpPr>
        <p:grpSpPr>
          <a:xfrm>
            <a:off x="1826419" y="4067665"/>
            <a:ext cx="1474271" cy="419913"/>
            <a:chOff x="6141736" y="5135968"/>
            <a:chExt cx="1474271" cy="419913"/>
          </a:xfrm>
        </p:grpSpPr>
        <p:pic>
          <p:nvPicPr>
            <p:cNvPr id="238" name="Google Shape;238;p41"/>
            <p:cNvPicPr preferRelativeResize="0"/>
            <p:nvPr/>
          </p:nvPicPr>
          <p:blipFill rotWithShape="1">
            <a:blip r:embed="rId11">
              <a:alphaModFix/>
            </a:blip>
            <a:srcRect l="39334" t="36408" r="43449" b="41496"/>
            <a:stretch/>
          </p:blipFill>
          <p:spPr>
            <a:xfrm>
              <a:off x="7070918" y="5135968"/>
              <a:ext cx="545089" cy="3944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4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141736" y="5161409"/>
              <a:ext cx="797640" cy="3944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0" name="Google Shape;240;p41"/>
          <p:cNvSpPr/>
          <p:nvPr/>
        </p:nvSpPr>
        <p:spPr>
          <a:xfrm>
            <a:off x="10572502" y="5135308"/>
            <a:ext cx="1457172" cy="1562177"/>
          </a:xfrm>
          <a:custGeom>
            <a:avLst/>
            <a:gdLst/>
            <a:ahLst/>
            <a:cxnLst/>
            <a:rect l="l" t="t" r="r" b="b"/>
            <a:pathLst>
              <a:path w="1619080" h="1735752" extrusionOk="0">
                <a:moveTo>
                  <a:pt x="1583333" y="1664257"/>
                </a:moveTo>
                <a:cubicBezTo>
                  <a:pt x="1603076" y="1664257"/>
                  <a:pt x="1619080" y="1680261"/>
                  <a:pt x="1619080" y="1700004"/>
                </a:cubicBezTo>
                <a:cubicBezTo>
                  <a:pt x="1619080" y="1719747"/>
                  <a:pt x="1603076" y="1735752"/>
                  <a:pt x="1583333" y="1735752"/>
                </a:cubicBezTo>
                <a:cubicBezTo>
                  <a:pt x="1563590" y="1735752"/>
                  <a:pt x="1547585" y="1719747"/>
                  <a:pt x="1547585" y="1700004"/>
                </a:cubicBezTo>
                <a:cubicBezTo>
                  <a:pt x="1547585" y="1680261"/>
                  <a:pt x="1563590" y="1664257"/>
                  <a:pt x="1583333" y="1664257"/>
                </a:cubicBezTo>
                <a:close/>
                <a:moveTo>
                  <a:pt x="1325402" y="1664257"/>
                </a:moveTo>
                <a:cubicBezTo>
                  <a:pt x="1345145" y="1664257"/>
                  <a:pt x="1361149" y="1680261"/>
                  <a:pt x="1361149" y="1700004"/>
                </a:cubicBezTo>
                <a:cubicBezTo>
                  <a:pt x="1361149" y="1719747"/>
                  <a:pt x="1345145" y="1735752"/>
                  <a:pt x="1325402" y="1735752"/>
                </a:cubicBezTo>
                <a:cubicBezTo>
                  <a:pt x="1305659" y="1735752"/>
                  <a:pt x="1289654" y="1719747"/>
                  <a:pt x="1289654" y="1700004"/>
                </a:cubicBezTo>
                <a:cubicBezTo>
                  <a:pt x="1289654" y="1680261"/>
                  <a:pt x="1305659" y="1664257"/>
                  <a:pt x="1325402" y="1664257"/>
                </a:cubicBezTo>
                <a:close/>
                <a:moveTo>
                  <a:pt x="1067471" y="1664257"/>
                </a:moveTo>
                <a:cubicBezTo>
                  <a:pt x="1087214" y="1664257"/>
                  <a:pt x="1103219" y="1680261"/>
                  <a:pt x="1103219" y="1700004"/>
                </a:cubicBezTo>
                <a:cubicBezTo>
                  <a:pt x="1103219" y="1719747"/>
                  <a:pt x="1087214" y="1735752"/>
                  <a:pt x="1067471" y="1735752"/>
                </a:cubicBezTo>
                <a:cubicBezTo>
                  <a:pt x="1047728" y="1735752"/>
                  <a:pt x="1031724" y="1719747"/>
                  <a:pt x="1031724" y="1700004"/>
                </a:cubicBezTo>
                <a:cubicBezTo>
                  <a:pt x="1031724" y="1680261"/>
                  <a:pt x="1047728" y="1664257"/>
                  <a:pt x="1067471" y="1664257"/>
                </a:cubicBezTo>
                <a:close/>
                <a:moveTo>
                  <a:pt x="809540" y="1664257"/>
                </a:moveTo>
                <a:cubicBezTo>
                  <a:pt x="829283" y="1664257"/>
                  <a:pt x="845288" y="1680261"/>
                  <a:pt x="845288" y="1700004"/>
                </a:cubicBezTo>
                <a:cubicBezTo>
                  <a:pt x="845288" y="1719747"/>
                  <a:pt x="829283" y="1735752"/>
                  <a:pt x="809540" y="1735752"/>
                </a:cubicBezTo>
                <a:cubicBezTo>
                  <a:pt x="789797" y="1735752"/>
                  <a:pt x="773793" y="1719747"/>
                  <a:pt x="773793" y="1700004"/>
                </a:cubicBezTo>
                <a:cubicBezTo>
                  <a:pt x="773793" y="1680261"/>
                  <a:pt x="789797" y="1664257"/>
                  <a:pt x="809540" y="1664257"/>
                </a:cubicBezTo>
                <a:close/>
                <a:moveTo>
                  <a:pt x="551609" y="1664257"/>
                </a:moveTo>
                <a:cubicBezTo>
                  <a:pt x="571352" y="1664257"/>
                  <a:pt x="587357" y="1680261"/>
                  <a:pt x="587357" y="1700004"/>
                </a:cubicBezTo>
                <a:cubicBezTo>
                  <a:pt x="587357" y="1719747"/>
                  <a:pt x="571352" y="1735752"/>
                  <a:pt x="551609" y="1735752"/>
                </a:cubicBezTo>
                <a:cubicBezTo>
                  <a:pt x="531866" y="1735752"/>
                  <a:pt x="515862" y="1719747"/>
                  <a:pt x="515862" y="1700004"/>
                </a:cubicBezTo>
                <a:cubicBezTo>
                  <a:pt x="515862" y="1680261"/>
                  <a:pt x="531866" y="1664257"/>
                  <a:pt x="551609" y="1664257"/>
                </a:cubicBezTo>
                <a:close/>
                <a:moveTo>
                  <a:pt x="293678" y="1664257"/>
                </a:moveTo>
                <a:cubicBezTo>
                  <a:pt x="313421" y="1664257"/>
                  <a:pt x="329426" y="1680261"/>
                  <a:pt x="329426" y="1700004"/>
                </a:cubicBezTo>
                <a:cubicBezTo>
                  <a:pt x="329426" y="1719747"/>
                  <a:pt x="313421" y="1735752"/>
                  <a:pt x="293678" y="1735752"/>
                </a:cubicBezTo>
                <a:cubicBezTo>
                  <a:pt x="273935" y="1735752"/>
                  <a:pt x="257931" y="1719747"/>
                  <a:pt x="257931" y="1700004"/>
                </a:cubicBezTo>
                <a:cubicBezTo>
                  <a:pt x="257931" y="1680261"/>
                  <a:pt x="273935" y="1664257"/>
                  <a:pt x="293678" y="1664257"/>
                </a:cubicBezTo>
                <a:close/>
                <a:moveTo>
                  <a:pt x="35747" y="1664257"/>
                </a:moveTo>
                <a:cubicBezTo>
                  <a:pt x="55490" y="1664257"/>
                  <a:pt x="71495" y="1680261"/>
                  <a:pt x="71495" y="1700004"/>
                </a:cubicBezTo>
                <a:cubicBezTo>
                  <a:pt x="71495" y="1719747"/>
                  <a:pt x="55490" y="1735752"/>
                  <a:pt x="35747" y="1735752"/>
                </a:cubicBezTo>
                <a:cubicBezTo>
                  <a:pt x="16005" y="1735752"/>
                  <a:pt x="0" y="1719747"/>
                  <a:pt x="0" y="1700004"/>
                </a:cubicBezTo>
                <a:cubicBezTo>
                  <a:pt x="0" y="1680261"/>
                  <a:pt x="16005" y="1664257"/>
                  <a:pt x="35747" y="1664257"/>
                </a:cubicBezTo>
                <a:close/>
                <a:moveTo>
                  <a:pt x="1583333" y="1384038"/>
                </a:moveTo>
                <a:cubicBezTo>
                  <a:pt x="1603076" y="1384038"/>
                  <a:pt x="1619080" y="1400043"/>
                  <a:pt x="1619080" y="1419786"/>
                </a:cubicBezTo>
                <a:cubicBezTo>
                  <a:pt x="1619080" y="1439529"/>
                  <a:pt x="1603076" y="1455533"/>
                  <a:pt x="1583333" y="1455533"/>
                </a:cubicBezTo>
                <a:cubicBezTo>
                  <a:pt x="1563590" y="1455533"/>
                  <a:pt x="1547585" y="1439529"/>
                  <a:pt x="1547585" y="1419786"/>
                </a:cubicBezTo>
                <a:cubicBezTo>
                  <a:pt x="1547585" y="1400043"/>
                  <a:pt x="1563590" y="1384038"/>
                  <a:pt x="1583333" y="1384038"/>
                </a:cubicBezTo>
                <a:close/>
                <a:moveTo>
                  <a:pt x="1325402" y="1384038"/>
                </a:moveTo>
                <a:cubicBezTo>
                  <a:pt x="1345145" y="1384038"/>
                  <a:pt x="1361149" y="1400043"/>
                  <a:pt x="1361149" y="1419786"/>
                </a:cubicBezTo>
                <a:cubicBezTo>
                  <a:pt x="1361149" y="1439529"/>
                  <a:pt x="1345145" y="1455533"/>
                  <a:pt x="1325402" y="1455533"/>
                </a:cubicBezTo>
                <a:cubicBezTo>
                  <a:pt x="1305659" y="1455533"/>
                  <a:pt x="1289654" y="1439529"/>
                  <a:pt x="1289654" y="1419786"/>
                </a:cubicBezTo>
                <a:cubicBezTo>
                  <a:pt x="1289654" y="1400043"/>
                  <a:pt x="1305659" y="1384038"/>
                  <a:pt x="1325402" y="1384038"/>
                </a:cubicBezTo>
                <a:close/>
                <a:moveTo>
                  <a:pt x="1067471" y="1384038"/>
                </a:moveTo>
                <a:cubicBezTo>
                  <a:pt x="1087214" y="1384038"/>
                  <a:pt x="1103219" y="1400043"/>
                  <a:pt x="1103219" y="1419786"/>
                </a:cubicBezTo>
                <a:cubicBezTo>
                  <a:pt x="1103219" y="1439529"/>
                  <a:pt x="1087214" y="1455533"/>
                  <a:pt x="1067471" y="1455533"/>
                </a:cubicBezTo>
                <a:cubicBezTo>
                  <a:pt x="1047728" y="1455533"/>
                  <a:pt x="1031724" y="1439529"/>
                  <a:pt x="1031724" y="1419786"/>
                </a:cubicBezTo>
                <a:cubicBezTo>
                  <a:pt x="1031724" y="1400043"/>
                  <a:pt x="1047728" y="1384038"/>
                  <a:pt x="1067471" y="1384038"/>
                </a:cubicBezTo>
                <a:close/>
                <a:moveTo>
                  <a:pt x="809540" y="1384038"/>
                </a:moveTo>
                <a:cubicBezTo>
                  <a:pt x="829283" y="1384038"/>
                  <a:pt x="845288" y="1400043"/>
                  <a:pt x="845288" y="1419786"/>
                </a:cubicBezTo>
                <a:cubicBezTo>
                  <a:pt x="845288" y="1439529"/>
                  <a:pt x="829283" y="1455533"/>
                  <a:pt x="809540" y="1455533"/>
                </a:cubicBezTo>
                <a:cubicBezTo>
                  <a:pt x="789797" y="1455533"/>
                  <a:pt x="773793" y="1439529"/>
                  <a:pt x="773793" y="1419786"/>
                </a:cubicBezTo>
                <a:cubicBezTo>
                  <a:pt x="773793" y="1400043"/>
                  <a:pt x="789797" y="1384038"/>
                  <a:pt x="809540" y="1384038"/>
                </a:cubicBezTo>
                <a:close/>
                <a:moveTo>
                  <a:pt x="551609" y="1384038"/>
                </a:moveTo>
                <a:cubicBezTo>
                  <a:pt x="571352" y="1384038"/>
                  <a:pt x="587357" y="1400043"/>
                  <a:pt x="587357" y="1419786"/>
                </a:cubicBezTo>
                <a:cubicBezTo>
                  <a:pt x="587357" y="1439529"/>
                  <a:pt x="571352" y="1455533"/>
                  <a:pt x="551609" y="1455533"/>
                </a:cubicBezTo>
                <a:cubicBezTo>
                  <a:pt x="531866" y="1455533"/>
                  <a:pt x="515862" y="1439529"/>
                  <a:pt x="515862" y="1419786"/>
                </a:cubicBezTo>
                <a:cubicBezTo>
                  <a:pt x="515862" y="1400043"/>
                  <a:pt x="531866" y="1384038"/>
                  <a:pt x="551609" y="1384038"/>
                </a:cubicBezTo>
                <a:close/>
                <a:moveTo>
                  <a:pt x="293678" y="1384038"/>
                </a:moveTo>
                <a:cubicBezTo>
                  <a:pt x="313421" y="1384038"/>
                  <a:pt x="329426" y="1400043"/>
                  <a:pt x="329426" y="1419786"/>
                </a:cubicBezTo>
                <a:cubicBezTo>
                  <a:pt x="329426" y="1439529"/>
                  <a:pt x="313421" y="1455533"/>
                  <a:pt x="293678" y="1455533"/>
                </a:cubicBezTo>
                <a:cubicBezTo>
                  <a:pt x="273935" y="1455533"/>
                  <a:pt x="257931" y="1439529"/>
                  <a:pt x="257931" y="1419786"/>
                </a:cubicBezTo>
                <a:cubicBezTo>
                  <a:pt x="257931" y="1400043"/>
                  <a:pt x="273935" y="1384038"/>
                  <a:pt x="293678" y="1384038"/>
                </a:cubicBezTo>
                <a:close/>
                <a:moveTo>
                  <a:pt x="35747" y="1384038"/>
                </a:moveTo>
                <a:cubicBezTo>
                  <a:pt x="55490" y="1384038"/>
                  <a:pt x="71495" y="1400043"/>
                  <a:pt x="71495" y="1419786"/>
                </a:cubicBezTo>
                <a:cubicBezTo>
                  <a:pt x="71495" y="1439529"/>
                  <a:pt x="55490" y="1455533"/>
                  <a:pt x="35747" y="1455533"/>
                </a:cubicBezTo>
                <a:cubicBezTo>
                  <a:pt x="16005" y="1455533"/>
                  <a:pt x="0" y="1439529"/>
                  <a:pt x="0" y="1419786"/>
                </a:cubicBezTo>
                <a:cubicBezTo>
                  <a:pt x="0" y="1400043"/>
                  <a:pt x="16005" y="1384038"/>
                  <a:pt x="35747" y="1384038"/>
                </a:cubicBezTo>
                <a:close/>
                <a:moveTo>
                  <a:pt x="1583333" y="1103820"/>
                </a:moveTo>
                <a:cubicBezTo>
                  <a:pt x="1603076" y="1103820"/>
                  <a:pt x="1619080" y="1119824"/>
                  <a:pt x="1619080" y="1139567"/>
                </a:cubicBezTo>
                <a:cubicBezTo>
                  <a:pt x="1619080" y="1159310"/>
                  <a:pt x="1603076" y="1175315"/>
                  <a:pt x="1583333" y="1175315"/>
                </a:cubicBezTo>
                <a:cubicBezTo>
                  <a:pt x="1563590" y="1175315"/>
                  <a:pt x="1547585" y="1159310"/>
                  <a:pt x="1547585" y="1139567"/>
                </a:cubicBezTo>
                <a:cubicBezTo>
                  <a:pt x="1547585" y="1119824"/>
                  <a:pt x="1563590" y="1103820"/>
                  <a:pt x="1583333" y="1103820"/>
                </a:cubicBezTo>
                <a:close/>
                <a:moveTo>
                  <a:pt x="1325402" y="1103820"/>
                </a:moveTo>
                <a:cubicBezTo>
                  <a:pt x="1345145" y="1103820"/>
                  <a:pt x="1361149" y="1119824"/>
                  <a:pt x="1361149" y="1139567"/>
                </a:cubicBezTo>
                <a:cubicBezTo>
                  <a:pt x="1361149" y="1159310"/>
                  <a:pt x="1345145" y="1175315"/>
                  <a:pt x="1325402" y="1175315"/>
                </a:cubicBezTo>
                <a:cubicBezTo>
                  <a:pt x="1305659" y="1175315"/>
                  <a:pt x="1289654" y="1159310"/>
                  <a:pt x="1289654" y="1139567"/>
                </a:cubicBezTo>
                <a:cubicBezTo>
                  <a:pt x="1289654" y="1119824"/>
                  <a:pt x="1305659" y="1103820"/>
                  <a:pt x="1325402" y="1103820"/>
                </a:cubicBezTo>
                <a:close/>
                <a:moveTo>
                  <a:pt x="1067471" y="1103820"/>
                </a:moveTo>
                <a:cubicBezTo>
                  <a:pt x="1087214" y="1103820"/>
                  <a:pt x="1103219" y="1119824"/>
                  <a:pt x="1103219" y="1139567"/>
                </a:cubicBezTo>
                <a:cubicBezTo>
                  <a:pt x="1103219" y="1159310"/>
                  <a:pt x="1087214" y="1175315"/>
                  <a:pt x="1067471" y="1175315"/>
                </a:cubicBezTo>
                <a:cubicBezTo>
                  <a:pt x="1047728" y="1175315"/>
                  <a:pt x="1031724" y="1159310"/>
                  <a:pt x="1031724" y="1139567"/>
                </a:cubicBezTo>
                <a:cubicBezTo>
                  <a:pt x="1031724" y="1119824"/>
                  <a:pt x="1047728" y="1103820"/>
                  <a:pt x="1067471" y="1103820"/>
                </a:cubicBezTo>
                <a:close/>
                <a:moveTo>
                  <a:pt x="809540" y="1103820"/>
                </a:moveTo>
                <a:cubicBezTo>
                  <a:pt x="829283" y="1103820"/>
                  <a:pt x="845288" y="1119824"/>
                  <a:pt x="845288" y="1139567"/>
                </a:cubicBezTo>
                <a:cubicBezTo>
                  <a:pt x="845288" y="1159310"/>
                  <a:pt x="829283" y="1175315"/>
                  <a:pt x="809540" y="1175315"/>
                </a:cubicBezTo>
                <a:cubicBezTo>
                  <a:pt x="789797" y="1175315"/>
                  <a:pt x="773793" y="1159310"/>
                  <a:pt x="773793" y="1139567"/>
                </a:cubicBezTo>
                <a:cubicBezTo>
                  <a:pt x="773793" y="1119824"/>
                  <a:pt x="789797" y="1103820"/>
                  <a:pt x="809540" y="1103820"/>
                </a:cubicBezTo>
                <a:close/>
                <a:moveTo>
                  <a:pt x="551609" y="1103820"/>
                </a:moveTo>
                <a:cubicBezTo>
                  <a:pt x="571352" y="1103820"/>
                  <a:pt x="587357" y="1119824"/>
                  <a:pt x="587357" y="1139567"/>
                </a:cubicBezTo>
                <a:cubicBezTo>
                  <a:pt x="587357" y="1159310"/>
                  <a:pt x="571352" y="1175315"/>
                  <a:pt x="551609" y="1175315"/>
                </a:cubicBezTo>
                <a:cubicBezTo>
                  <a:pt x="531866" y="1175315"/>
                  <a:pt x="515862" y="1159310"/>
                  <a:pt x="515862" y="1139567"/>
                </a:cubicBezTo>
                <a:cubicBezTo>
                  <a:pt x="515862" y="1119824"/>
                  <a:pt x="531866" y="1103820"/>
                  <a:pt x="551609" y="1103820"/>
                </a:cubicBezTo>
                <a:close/>
                <a:moveTo>
                  <a:pt x="293678" y="1103820"/>
                </a:moveTo>
                <a:cubicBezTo>
                  <a:pt x="313421" y="1103820"/>
                  <a:pt x="329426" y="1119824"/>
                  <a:pt x="329426" y="1139567"/>
                </a:cubicBezTo>
                <a:cubicBezTo>
                  <a:pt x="329426" y="1159310"/>
                  <a:pt x="313421" y="1175315"/>
                  <a:pt x="293678" y="1175315"/>
                </a:cubicBezTo>
                <a:cubicBezTo>
                  <a:pt x="273935" y="1175315"/>
                  <a:pt x="257931" y="1159310"/>
                  <a:pt x="257931" y="1139567"/>
                </a:cubicBezTo>
                <a:cubicBezTo>
                  <a:pt x="257931" y="1119824"/>
                  <a:pt x="273935" y="1103820"/>
                  <a:pt x="293678" y="1103820"/>
                </a:cubicBezTo>
                <a:close/>
                <a:moveTo>
                  <a:pt x="35747" y="1103820"/>
                </a:moveTo>
                <a:cubicBezTo>
                  <a:pt x="55490" y="1103820"/>
                  <a:pt x="71495" y="1119824"/>
                  <a:pt x="71495" y="1139567"/>
                </a:cubicBezTo>
                <a:cubicBezTo>
                  <a:pt x="71495" y="1159310"/>
                  <a:pt x="55490" y="1175315"/>
                  <a:pt x="35747" y="1175315"/>
                </a:cubicBezTo>
                <a:cubicBezTo>
                  <a:pt x="16005" y="1175315"/>
                  <a:pt x="0" y="1159310"/>
                  <a:pt x="0" y="1139567"/>
                </a:cubicBezTo>
                <a:cubicBezTo>
                  <a:pt x="0" y="1119824"/>
                  <a:pt x="16005" y="1103820"/>
                  <a:pt x="35747" y="1103820"/>
                </a:cubicBezTo>
                <a:close/>
                <a:moveTo>
                  <a:pt x="1583333" y="832129"/>
                </a:moveTo>
                <a:cubicBezTo>
                  <a:pt x="1603076" y="832129"/>
                  <a:pt x="1619080" y="848133"/>
                  <a:pt x="1619080" y="867876"/>
                </a:cubicBezTo>
                <a:cubicBezTo>
                  <a:pt x="1619080" y="887619"/>
                  <a:pt x="1603076" y="903623"/>
                  <a:pt x="1583333" y="903623"/>
                </a:cubicBezTo>
                <a:cubicBezTo>
                  <a:pt x="1563590" y="903623"/>
                  <a:pt x="1547585" y="887619"/>
                  <a:pt x="1547585" y="867876"/>
                </a:cubicBezTo>
                <a:cubicBezTo>
                  <a:pt x="1547585" y="848133"/>
                  <a:pt x="1563590" y="832129"/>
                  <a:pt x="1583333" y="832129"/>
                </a:cubicBezTo>
                <a:close/>
                <a:moveTo>
                  <a:pt x="1325402" y="832129"/>
                </a:moveTo>
                <a:cubicBezTo>
                  <a:pt x="1345145" y="832129"/>
                  <a:pt x="1361149" y="848133"/>
                  <a:pt x="1361149" y="867876"/>
                </a:cubicBezTo>
                <a:cubicBezTo>
                  <a:pt x="1361149" y="887619"/>
                  <a:pt x="1345145" y="903623"/>
                  <a:pt x="1325402" y="903623"/>
                </a:cubicBezTo>
                <a:cubicBezTo>
                  <a:pt x="1305659" y="903623"/>
                  <a:pt x="1289654" y="887619"/>
                  <a:pt x="1289654" y="867876"/>
                </a:cubicBezTo>
                <a:cubicBezTo>
                  <a:pt x="1289654" y="848133"/>
                  <a:pt x="1305659" y="832129"/>
                  <a:pt x="1325402" y="832129"/>
                </a:cubicBezTo>
                <a:close/>
                <a:moveTo>
                  <a:pt x="1067471" y="832129"/>
                </a:moveTo>
                <a:cubicBezTo>
                  <a:pt x="1087214" y="832129"/>
                  <a:pt x="1103219" y="848133"/>
                  <a:pt x="1103219" y="867876"/>
                </a:cubicBezTo>
                <a:cubicBezTo>
                  <a:pt x="1103219" y="887619"/>
                  <a:pt x="1087214" y="903623"/>
                  <a:pt x="1067471" y="903623"/>
                </a:cubicBezTo>
                <a:cubicBezTo>
                  <a:pt x="1047728" y="903623"/>
                  <a:pt x="1031724" y="887619"/>
                  <a:pt x="1031724" y="867876"/>
                </a:cubicBezTo>
                <a:cubicBezTo>
                  <a:pt x="1031724" y="848133"/>
                  <a:pt x="1047728" y="832129"/>
                  <a:pt x="1067471" y="832129"/>
                </a:cubicBezTo>
                <a:close/>
                <a:moveTo>
                  <a:pt x="809540" y="832129"/>
                </a:moveTo>
                <a:cubicBezTo>
                  <a:pt x="829283" y="832129"/>
                  <a:pt x="845288" y="848133"/>
                  <a:pt x="845288" y="867876"/>
                </a:cubicBezTo>
                <a:cubicBezTo>
                  <a:pt x="845288" y="887619"/>
                  <a:pt x="829283" y="903623"/>
                  <a:pt x="809540" y="903623"/>
                </a:cubicBezTo>
                <a:cubicBezTo>
                  <a:pt x="789797" y="903623"/>
                  <a:pt x="773793" y="887619"/>
                  <a:pt x="773793" y="867876"/>
                </a:cubicBezTo>
                <a:cubicBezTo>
                  <a:pt x="773793" y="848133"/>
                  <a:pt x="789797" y="832129"/>
                  <a:pt x="809540" y="832129"/>
                </a:cubicBezTo>
                <a:close/>
                <a:moveTo>
                  <a:pt x="551609" y="832129"/>
                </a:moveTo>
                <a:cubicBezTo>
                  <a:pt x="571352" y="832129"/>
                  <a:pt x="587357" y="848133"/>
                  <a:pt x="587357" y="867876"/>
                </a:cubicBezTo>
                <a:cubicBezTo>
                  <a:pt x="587357" y="887619"/>
                  <a:pt x="571352" y="903623"/>
                  <a:pt x="551609" y="903623"/>
                </a:cubicBezTo>
                <a:cubicBezTo>
                  <a:pt x="531866" y="903623"/>
                  <a:pt x="515862" y="887619"/>
                  <a:pt x="515862" y="867876"/>
                </a:cubicBezTo>
                <a:cubicBezTo>
                  <a:pt x="515862" y="848133"/>
                  <a:pt x="531866" y="832129"/>
                  <a:pt x="551609" y="832129"/>
                </a:cubicBezTo>
                <a:close/>
                <a:moveTo>
                  <a:pt x="293678" y="832129"/>
                </a:moveTo>
                <a:cubicBezTo>
                  <a:pt x="313421" y="832129"/>
                  <a:pt x="329426" y="848133"/>
                  <a:pt x="329426" y="867876"/>
                </a:cubicBezTo>
                <a:cubicBezTo>
                  <a:pt x="329426" y="887619"/>
                  <a:pt x="313421" y="903623"/>
                  <a:pt x="293678" y="903623"/>
                </a:cubicBezTo>
                <a:cubicBezTo>
                  <a:pt x="273935" y="903623"/>
                  <a:pt x="257931" y="887619"/>
                  <a:pt x="257931" y="867876"/>
                </a:cubicBezTo>
                <a:cubicBezTo>
                  <a:pt x="257931" y="848133"/>
                  <a:pt x="273935" y="832129"/>
                  <a:pt x="293678" y="832129"/>
                </a:cubicBezTo>
                <a:close/>
                <a:moveTo>
                  <a:pt x="35747" y="832129"/>
                </a:moveTo>
                <a:cubicBezTo>
                  <a:pt x="55490" y="832129"/>
                  <a:pt x="71495" y="848133"/>
                  <a:pt x="71495" y="867876"/>
                </a:cubicBezTo>
                <a:cubicBezTo>
                  <a:pt x="71495" y="887619"/>
                  <a:pt x="55490" y="903623"/>
                  <a:pt x="35747" y="903623"/>
                </a:cubicBezTo>
                <a:cubicBezTo>
                  <a:pt x="16005" y="903623"/>
                  <a:pt x="0" y="887619"/>
                  <a:pt x="0" y="867876"/>
                </a:cubicBezTo>
                <a:cubicBezTo>
                  <a:pt x="0" y="848133"/>
                  <a:pt x="16005" y="832129"/>
                  <a:pt x="35747" y="832129"/>
                </a:cubicBezTo>
                <a:close/>
                <a:moveTo>
                  <a:pt x="1583333" y="551910"/>
                </a:moveTo>
                <a:cubicBezTo>
                  <a:pt x="1603076" y="551910"/>
                  <a:pt x="1619080" y="567914"/>
                  <a:pt x="1619080" y="587657"/>
                </a:cubicBezTo>
                <a:cubicBezTo>
                  <a:pt x="1619080" y="607400"/>
                  <a:pt x="1603076" y="623405"/>
                  <a:pt x="1583333" y="623405"/>
                </a:cubicBezTo>
                <a:cubicBezTo>
                  <a:pt x="1563590" y="623405"/>
                  <a:pt x="1547585" y="607400"/>
                  <a:pt x="1547585" y="587657"/>
                </a:cubicBezTo>
                <a:cubicBezTo>
                  <a:pt x="1547585" y="567914"/>
                  <a:pt x="1563590" y="551910"/>
                  <a:pt x="1583333" y="551910"/>
                </a:cubicBezTo>
                <a:close/>
                <a:moveTo>
                  <a:pt x="1325402" y="551910"/>
                </a:moveTo>
                <a:cubicBezTo>
                  <a:pt x="1345145" y="551910"/>
                  <a:pt x="1361149" y="567914"/>
                  <a:pt x="1361149" y="587657"/>
                </a:cubicBezTo>
                <a:cubicBezTo>
                  <a:pt x="1361149" y="607400"/>
                  <a:pt x="1345145" y="623405"/>
                  <a:pt x="1325402" y="623405"/>
                </a:cubicBezTo>
                <a:cubicBezTo>
                  <a:pt x="1305659" y="623405"/>
                  <a:pt x="1289654" y="607400"/>
                  <a:pt x="1289654" y="587657"/>
                </a:cubicBezTo>
                <a:cubicBezTo>
                  <a:pt x="1289654" y="567914"/>
                  <a:pt x="1305659" y="551910"/>
                  <a:pt x="1325402" y="551910"/>
                </a:cubicBezTo>
                <a:close/>
                <a:moveTo>
                  <a:pt x="1067471" y="551910"/>
                </a:moveTo>
                <a:cubicBezTo>
                  <a:pt x="1087214" y="551910"/>
                  <a:pt x="1103219" y="567914"/>
                  <a:pt x="1103219" y="587657"/>
                </a:cubicBezTo>
                <a:cubicBezTo>
                  <a:pt x="1103219" y="607400"/>
                  <a:pt x="1087214" y="623405"/>
                  <a:pt x="1067471" y="623405"/>
                </a:cubicBezTo>
                <a:cubicBezTo>
                  <a:pt x="1047728" y="623405"/>
                  <a:pt x="1031724" y="607400"/>
                  <a:pt x="1031724" y="587657"/>
                </a:cubicBezTo>
                <a:cubicBezTo>
                  <a:pt x="1031724" y="567914"/>
                  <a:pt x="1047728" y="551910"/>
                  <a:pt x="1067471" y="551910"/>
                </a:cubicBezTo>
                <a:close/>
                <a:moveTo>
                  <a:pt x="809540" y="551910"/>
                </a:moveTo>
                <a:cubicBezTo>
                  <a:pt x="829283" y="551910"/>
                  <a:pt x="845288" y="567914"/>
                  <a:pt x="845288" y="587657"/>
                </a:cubicBezTo>
                <a:cubicBezTo>
                  <a:pt x="845288" y="607400"/>
                  <a:pt x="829283" y="623405"/>
                  <a:pt x="809540" y="623405"/>
                </a:cubicBezTo>
                <a:cubicBezTo>
                  <a:pt x="789797" y="623405"/>
                  <a:pt x="773793" y="607400"/>
                  <a:pt x="773793" y="587657"/>
                </a:cubicBezTo>
                <a:cubicBezTo>
                  <a:pt x="773793" y="567914"/>
                  <a:pt x="789797" y="551910"/>
                  <a:pt x="809540" y="551910"/>
                </a:cubicBezTo>
                <a:close/>
                <a:moveTo>
                  <a:pt x="551609" y="551910"/>
                </a:moveTo>
                <a:cubicBezTo>
                  <a:pt x="571352" y="551910"/>
                  <a:pt x="587357" y="567914"/>
                  <a:pt x="587357" y="587657"/>
                </a:cubicBezTo>
                <a:cubicBezTo>
                  <a:pt x="587357" y="607400"/>
                  <a:pt x="571352" y="623405"/>
                  <a:pt x="551609" y="623405"/>
                </a:cubicBezTo>
                <a:cubicBezTo>
                  <a:pt x="531866" y="623405"/>
                  <a:pt x="515862" y="607400"/>
                  <a:pt x="515862" y="587657"/>
                </a:cubicBezTo>
                <a:cubicBezTo>
                  <a:pt x="515862" y="567914"/>
                  <a:pt x="531866" y="551910"/>
                  <a:pt x="551609" y="551910"/>
                </a:cubicBezTo>
                <a:close/>
                <a:moveTo>
                  <a:pt x="293678" y="551910"/>
                </a:moveTo>
                <a:cubicBezTo>
                  <a:pt x="313421" y="551910"/>
                  <a:pt x="329426" y="567914"/>
                  <a:pt x="329426" y="587657"/>
                </a:cubicBezTo>
                <a:cubicBezTo>
                  <a:pt x="329426" y="607400"/>
                  <a:pt x="313421" y="623405"/>
                  <a:pt x="293678" y="623405"/>
                </a:cubicBezTo>
                <a:cubicBezTo>
                  <a:pt x="273935" y="623405"/>
                  <a:pt x="257931" y="607400"/>
                  <a:pt x="257931" y="587657"/>
                </a:cubicBezTo>
                <a:cubicBezTo>
                  <a:pt x="257931" y="567914"/>
                  <a:pt x="273935" y="551910"/>
                  <a:pt x="293678" y="551910"/>
                </a:cubicBezTo>
                <a:close/>
                <a:moveTo>
                  <a:pt x="35747" y="551910"/>
                </a:moveTo>
                <a:cubicBezTo>
                  <a:pt x="55490" y="551910"/>
                  <a:pt x="71495" y="567914"/>
                  <a:pt x="71495" y="587657"/>
                </a:cubicBezTo>
                <a:cubicBezTo>
                  <a:pt x="71495" y="607400"/>
                  <a:pt x="55490" y="623405"/>
                  <a:pt x="35747" y="623405"/>
                </a:cubicBezTo>
                <a:cubicBezTo>
                  <a:pt x="16005" y="623405"/>
                  <a:pt x="0" y="607400"/>
                  <a:pt x="0" y="587657"/>
                </a:cubicBezTo>
                <a:cubicBezTo>
                  <a:pt x="0" y="567914"/>
                  <a:pt x="16005" y="551910"/>
                  <a:pt x="35747" y="551910"/>
                </a:cubicBezTo>
                <a:close/>
                <a:moveTo>
                  <a:pt x="1583333" y="271691"/>
                </a:moveTo>
                <a:cubicBezTo>
                  <a:pt x="1603076" y="271691"/>
                  <a:pt x="1619080" y="287696"/>
                  <a:pt x="1619080" y="307439"/>
                </a:cubicBezTo>
                <a:cubicBezTo>
                  <a:pt x="1619080" y="327182"/>
                  <a:pt x="1603076" y="343186"/>
                  <a:pt x="1583333" y="343186"/>
                </a:cubicBezTo>
                <a:cubicBezTo>
                  <a:pt x="1563590" y="343186"/>
                  <a:pt x="1547585" y="327182"/>
                  <a:pt x="1547585" y="307439"/>
                </a:cubicBezTo>
                <a:cubicBezTo>
                  <a:pt x="1547585" y="287696"/>
                  <a:pt x="1563590" y="271691"/>
                  <a:pt x="1583333" y="271691"/>
                </a:cubicBezTo>
                <a:close/>
                <a:moveTo>
                  <a:pt x="1325402" y="271691"/>
                </a:moveTo>
                <a:cubicBezTo>
                  <a:pt x="1345145" y="271691"/>
                  <a:pt x="1361149" y="287696"/>
                  <a:pt x="1361149" y="307439"/>
                </a:cubicBezTo>
                <a:cubicBezTo>
                  <a:pt x="1361149" y="327182"/>
                  <a:pt x="1345145" y="343186"/>
                  <a:pt x="1325402" y="343186"/>
                </a:cubicBezTo>
                <a:cubicBezTo>
                  <a:pt x="1305659" y="343186"/>
                  <a:pt x="1289654" y="327182"/>
                  <a:pt x="1289654" y="307439"/>
                </a:cubicBezTo>
                <a:cubicBezTo>
                  <a:pt x="1289654" y="287696"/>
                  <a:pt x="1305659" y="271691"/>
                  <a:pt x="1325402" y="271691"/>
                </a:cubicBezTo>
                <a:close/>
                <a:moveTo>
                  <a:pt x="1067471" y="271691"/>
                </a:moveTo>
                <a:cubicBezTo>
                  <a:pt x="1087214" y="271691"/>
                  <a:pt x="1103219" y="287696"/>
                  <a:pt x="1103219" y="307439"/>
                </a:cubicBezTo>
                <a:cubicBezTo>
                  <a:pt x="1103219" y="327182"/>
                  <a:pt x="1087214" y="343186"/>
                  <a:pt x="1067471" y="343186"/>
                </a:cubicBezTo>
                <a:cubicBezTo>
                  <a:pt x="1047728" y="343186"/>
                  <a:pt x="1031724" y="327182"/>
                  <a:pt x="1031724" y="307439"/>
                </a:cubicBezTo>
                <a:cubicBezTo>
                  <a:pt x="1031724" y="287696"/>
                  <a:pt x="1047728" y="271691"/>
                  <a:pt x="1067471" y="271691"/>
                </a:cubicBezTo>
                <a:close/>
                <a:moveTo>
                  <a:pt x="809540" y="271691"/>
                </a:moveTo>
                <a:cubicBezTo>
                  <a:pt x="829283" y="271691"/>
                  <a:pt x="845288" y="287696"/>
                  <a:pt x="845288" y="307439"/>
                </a:cubicBezTo>
                <a:cubicBezTo>
                  <a:pt x="845288" y="327182"/>
                  <a:pt x="829283" y="343186"/>
                  <a:pt x="809540" y="343186"/>
                </a:cubicBezTo>
                <a:cubicBezTo>
                  <a:pt x="789797" y="343186"/>
                  <a:pt x="773793" y="327182"/>
                  <a:pt x="773793" y="307439"/>
                </a:cubicBezTo>
                <a:cubicBezTo>
                  <a:pt x="773793" y="287696"/>
                  <a:pt x="789797" y="271691"/>
                  <a:pt x="809540" y="271691"/>
                </a:cubicBezTo>
                <a:close/>
                <a:moveTo>
                  <a:pt x="551609" y="271691"/>
                </a:moveTo>
                <a:cubicBezTo>
                  <a:pt x="571352" y="271691"/>
                  <a:pt x="587357" y="287696"/>
                  <a:pt x="587357" y="307439"/>
                </a:cubicBezTo>
                <a:cubicBezTo>
                  <a:pt x="587357" y="327182"/>
                  <a:pt x="571352" y="343186"/>
                  <a:pt x="551609" y="343186"/>
                </a:cubicBezTo>
                <a:cubicBezTo>
                  <a:pt x="531866" y="343186"/>
                  <a:pt x="515862" y="327182"/>
                  <a:pt x="515862" y="307439"/>
                </a:cubicBezTo>
                <a:cubicBezTo>
                  <a:pt x="515862" y="287696"/>
                  <a:pt x="531866" y="271691"/>
                  <a:pt x="551609" y="271691"/>
                </a:cubicBezTo>
                <a:close/>
                <a:moveTo>
                  <a:pt x="293678" y="271691"/>
                </a:moveTo>
                <a:cubicBezTo>
                  <a:pt x="313421" y="271691"/>
                  <a:pt x="329426" y="287696"/>
                  <a:pt x="329426" y="307439"/>
                </a:cubicBezTo>
                <a:cubicBezTo>
                  <a:pt x="329426" y="327182"/>
                  <a:pt x="313421" y="343186"/>
                  <a:pt x="293678" y="343186"/>
                </a:cubicBezTo>
                <a:cubicBezTo>
                  <a:pt x="273935" y="343186"/>
                  <a:pt x="257931" y="327182"/>
                  <a:pt x="257931" y="307439"/>
                </a:cubicBezTo>
                <a:cubicBezTo>
                  <a:pt x="257931" y="287696"/>
                  <a:pt x="273935" y="271691"/>
                  <a:pt x="293678" y="271691"/>
                </a:cubicBezTo>
                <a:close/>
                <a:moveTo>
                  <a:pt x="35747" y="271691"/>
                </a:moveTo>
                <a:cubicBezTo>
                  <a:pt x="55490" y="271691"/>
                  <a:pt x="71495" y="287696"/>
                  <a:pt x="71495" y="307439"/>
                </a:cubicBezTo>
                <a:cubicBezTo>
                  <a:pt x="71495" y="327182"/>
                  <a:pt x="55490" y="343186"/>
                  <a:pt x="35747" y="343186"/>
                </a:cubicBezTo>
                <a:cubicBezTo>
                  <a:pt x="16005" y="343186"/>
                  <a:pt x="0" y="327182"/>
                  <a:pt x="0" y="307439"/>
                </a:cubicBezTo>
                <a:cubicBezTo>
                  <a:pt x="0" y="287696"/>
                  <a:pt x="16005" y="271691"/>
                  <a:pt x="35747" y="271691"/>
                </a:cubicBezTo>
                <a:close/>
                <a:moveTo>
                  <a:pt x="1583333" y="0"/>
                </a:moveTo>
                <a:cubicBezTo>
                  <a:pt x="1603076" y="0"/>
                  <a:pt x="1619080" y="16004"/>
                  <a:pt x="1619080" y="35747"/>
                </a:cubicBezTo>
                <a:cubicBezTo>
                  <a:pt x="1619080" y="55490"/>
                  <a:pt x="1603076" y="71495"/>
                  <a:pt x="1583333" y="71495"/>
                </a:cubicBezTo>
                <a:cubicBezTo>
                  <a:pt x="1563590" y="71495"/>
                  <a:pt x="1547585" y="55490"/>
                  <a:pt x="1547585" y="35747"/>
                </a:cubicBezTo>
                <a:cubicBezTo>
                  <a:pt x="1547585" y="16004"/>
                  <a:pt x="1563590" y="0"/>
                  <a:pt x="1583333" y="0"/>
                </a:cubicBezTo>
                <a:close/>
                <a:moveTo>
                  <a:pt x="1325402" y="0"/>
                </a:moveTo>
                <a:cubicBezTo>
                  <a:pt x="1345145" y="0"/>
                  <a:pt x="1361149" y="16004"/>
                  <a:pt x="1361149" y="35747"/>
                </a:cubicBezTo>
                <a:cubicBezTo>
                  <a:pt x="1361149" y="55490"/>
                  <a:pt x="1345145" y="71495"/>
                  <a:pt x="1325402" y="71495"/>
                </a:cubicBezTo>
                <a:cubicBezTo>
                  <a:pt x="1305659" y="71495"/>
                  <a:pt x="1289654" y="55490"/>
                  <a:pt x="1289654" y="35747"/>
                </a:cubicBezTo>
                <a:cubicBezTo>
                  <a:pt x="1289654" y="16004"/>
                  <a:pt x="1305659" y="0"/>
                  <a:pt x="1325402" y="0"/>
                </a:cubicBezTo>
                <a:close/>
                <a:moveTo>
                  <a:pt x="1067471" y="0"/>
                </a:moveTo>
                <a:cubicBezTo>
                  <a:pt x="1087214" y="0"/>
                  <a:pt x="1103219" y="16004"/>
                  <a:pt x="1103219" y="35747"/>
                </a:cubicBezTo>
                <a:cubicBezTo>
                  <a:pt x="1103219" y="55490"/>
                  <a:pt x="1087214" y="71495"/>
                  <a:pt x="1067471" y="71495"/>
                </a:cubicBezTo>
                <a:cubicBezTo>
                  <a:pt x="1047728" y="71495"/>
                  <a:pt x="1031724" y="55490"/>
                  <a:pt x="1031724" y="35747"/>
                </a:cubicBezTo>
                <a:cubicBezTo>
                  <a:pt x="1031724" y="16004"/>
                  <a:pt x="1047728" y="0"/>
                  <a:pt x="1067471" y="0"/>
                </a:cubicBezTo>
                <a:close/>
                <a:moveTo>
                  <a:pt x="809540" y="0"/>
                </a:moveTo>
                <a:cubicBezTo>
                  <a:pt x="829283" y="0"/>
                  <a:pt x="845288" y="16004"/>
                  <a:pt x="845288" y="35747"/>
                </a:cubicBezTo>
                <a:cubicBezTo>
                  <a:pt x="845288" y="55490"/>
                  <a:pt x="829283" y="71495"/>
                  <a:pt x="809540" y="71495"/>
                </a:cubicBezTo>
                <a:cubicBezTo>
                  <a:pt x="789797" y="71495"/>
                  <a:pt x="773793" y="55490"/>
                  <a:pt x="773793" y="35747"/>
                </a:cubicBezTo>
                <a:cubicBezTo>
                  <a:pt x="773793" y="16004"/>
                  <a:pt x="789797" y="0"/>
                  <a:pt x="809540" y="0"/>
                </a:cubicBezTo>
                <a:close/>
                <a:moveTo>
                  <a:pt x="551609" y="0"/>
                </a:moveTo>
                <a:cubicBezTo>
                  <a:pt x="571352" y="0"/>
                  <a:pt x="587357" y="16004"/>
                  <a:pt x="587357" y="35747"/>
                </a:cubicBezTo>
                <a:cubicBezTo>
                  <a:pt x="587357" y="55490"/>
                  <a:pt x="571352" y="71495"/>
                  <a:pt x="551609" y="71495"/>
                </a:cubicBezTo>
                <a:cubicBezTo>
                  <a:pt x="531866" y="71495"/>
                  <a:pt x="515862" y="55490"/>
                  <a:pt x="515862" y="35747"/>
                </a:cubicBezTo>
                <a:cubicBezTo>
                  <a:pt x="515862" y="16004"/>
                  <a:pt x="531866" y="0"/>
                  <a:pt x="551609" y="0"/>
                </a:cubicBezTo>
                <a:close/>
                <a:moveTo>
                  <a:pt x="293678" y="0"/>
                </a:moveTo>
                <a:cubicBezTo>
                  <a:pt x="313421" y="0"/>
                  <a:pt x="329426" y="16004"/>
                  <a:pt x="329426" y="35747"/>
                </a:cubicBezTo>
                <a:cubicBezTo>
                  <a:pt x="329426" y="55490"/>
                  <a:pt x="313421" y="71495"/>
                  <a:pt x="293678" y="71495"/>
                </a:cubicBezTo>
                <a:cubicBezTo>
                  <a:pt x="273935" y="71495"/>
                  <a:pt x="257931" y="55490"/>
                  <a:pt x="257931" y="35747"/>
                </a:cubicBezTo>
                <a:cubicBezTo>
                  <a:pt x="257931" y="16004"/>
                  <a:pt x="273935" y="0"/>
                  <a:pt x="293678" y="0"/>
                </a:cubicBezTo>
                <a:close/>
                <a:moveTo>
                  <a:pt x="35747" y="0"/>
                </a:moveTo>
                <a:cubicBezTo>
                  <a:pt x="55490" y="0"/>
                  <a:pt x="71495" y="16004"/>
                  <a:pt x="71495" y="35747"/>
                </a:cubicBezTo>
                <a:cubicBezTo>
                  <a:pt x="71495" y="55490"/>
                  <a:pt x="55490" y="71495"/>
                  <a:pt x="35747" y="71495"/>
                </a:cubicBezTo>
                <a:cubicBezTo>
                  <a:pt x="16005" y="71495"/>
                  <a:pt x="0" y="55490"/>
                  <a:pt x="0" y="35747"/>
                </a:cubicBezTo>
                <a:cubicBezTo>
                  <a:pt x="0" y="16004"/>
                  <a:pt x="16005" y="0"/>
                  <a:pt x="357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9536" y="2492896"/>
            <a:ext cx="8568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student.deep.go.th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16311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2"/>
          <p:cNvPicPr preferRelativeResize="0"/>
          <p:nvPr/>
        </p:nvPicPr>
        <p:blipFill rotWithShape="1">
          <a:blip r:embed="rId3">
            <a:alphaModFix/>
          </a:blip>
          <a:srcRect t="25330" b="29241"/>
          <a:stretch/>
        </p:blipFill>
        <p:spPr>
          <a:xfrm>
            <a:off x="8204000" y="2404863"/>
            <a:ext cx="2638550" cy="119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2050" y="5139125"/>
            <a:ext cx="2322450" cy="49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2"/>
          <p:cNvSpPr txBox="1"/>
          <p:nvPr/>
        </p:nvSpPr>
        <p:spPr>
          <a:xfrm>
            <a:off x="545725" y="5927400"/>
            <a:ext cx="86889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th-TH" sz="1200" b="1" u="sng">
                <a:solidFill>
                  <a:srgbClr val="CC0000"/>
                </a:solidFill>
                <a:highlight>
                  <a:srgbClr val="FFFFFF"/>
                </a:highlight>
                <a:latin typeface="Sarabun"/>
                <a:ea typeface="Sarabun"/>
                <a:cs typeface="Sarabun"/>
                <a:sym typeface="Sarabun"/>
                <a:hlinkClick r:id="rId6"/>
              </a:rPr>
              <a:t>True VROOM ห้องประชุม และ ห้องเรียนเสมือนจริง ใช้ฟรี ไม่จำกัดเวลา!!</a:t>
            </a:r>
            <a:endParaRPr sz="1200" b="1">
              <a:solidFill>
                <a:srgbClr val="CC0000"/>
              </a:solidFill>
              <a:highlight>
                <a:srgbClr val="FFFFFF"/>
              </a:highlight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248" name="Google Shape;248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5725" y="566450"/>
            <a:ext cx="6261276" cy="487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2"/>
          <p:cNvSpPr txBox="1"/>
          <p:nvPr/>
        </p:nvSpPr>
        <p:spPr>
          <a:xfrm>
            <a:off x="7151325" y="3955000"/>
            <a:ext cx="47439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u="sng">
                <a:solidFill>
                  <a:srgbClr val="CC0000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8"/>
              </a:rPr>
              <a:t>https://vroom.truevirtualworld.com/</a:t>
            </a:r>
            <a:endParaRPr sz="2400">
              <a:solidFill>
                <a:srgbClr val="CC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3"/>
          <p:cNvPicPr preferRelativeResize="0"/>
          <p:nvPr/>
        </p:nvPicPr>
        <p:blipFill rotWithShape="1">
          <a:blip r:embed="rId3">
            <a:alphaModFix/>
          </a:blip>
          <a:srcRect l="8138" t="14983" b="29315"/>
          <a:stretch/>
        </p:blipFill>
        <p:spPr>
          <a:xfrm>
            <a:off x="1451625" y="1258025"/>
            <a:ext cx="3564550" cy="127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3"/>
          <p:cNvSpPr txBox="1"/>
          <p:nvPr/>
        </p:nvSpPr>
        <p:spPr>
          <a:xfrm>
            <a:off x="5309850" y="1623138"/>
            <a:ext cx="4874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u="sng">
                <a:solidFill>
                  <a:srgbClr val="CC0000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4"/>
              </a:rPr>
              <a:t>http://www.trueplookpanya.com/</a:t>
            </a:r>
            <a:endParaRPr sz="2400">
              <a:solidFill>
                <a:srgbClr val="CC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56" name="Google Shape;256;p4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3688" y="2939150"/>
            <a:ext cx="3400425" cy="22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3"/>
          <p:cNvSpPr txBox="1"/>
          <p:nvPr/>
        </p:nvSpPr>
        <p:spPr>
          <a:xfrm>
            <a:off x="1284650" y="5338050"/>
            <a:ext cx="38985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highlight>
                  <a:srgbClr val="FFFFFF"/>
                </a:highlight>
                <a:latin typeface="Sarabun"/>
                <a:ea typeface="Sarabun"/>
                <a:cs typeface="Sarabun"/>
                <a:sym typeface="Sarabun"/>
              </a:rPr>
              <a:t> ประกาศนียบัตรรับรองความรู้ ความสามารถ ในการใช้คอมพิวเตอร์พื้นฐาน </a:t>
            </a:r>
            <a:endParaRPr sz="2400"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4"/>
          <p:cNvPicPr preferRelativeResize="0"/>
          <p:nvPr/>
        </p:nvPicPr>
        <p:blipFill rotWithShape="1">
          <a:blip r:embed="rId3">
            <a:alphaModFix/>
          </a:blip>
          <a:srcRect l="30200" t="12433" r="42186" b="9417"/>
          <a:stretch/>
        </p:blipFill>
        <p:spPr>
          <a:xfrm>
            <a:off x="71825" y="137850"/>
            <a:ext cx="4134552" cy="65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4"/>
          <p:cNvSpPr/>
          <p:nvPr/>
        </p:nvSpPr>
        <p:spPr>
          <a:xfrm>
            <a:off x="128300" y="3828350"/>
            <a:ext cx="4077900" cy="661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44"/>
          <p:cNvPicPr preferRelativeResize="0"/>
          <p:nvPr/>
        </p:nvPicPr>
        <p:blipFill rotWithShape="1">
          <a:blip r:embed="rId4">
            <a:alphaModFix/>
          </a:blip>
          <a:srcRect l="24755" t="15981" r="37427" b="33474"/>
          <a:stretch/>
        </p:blipFill>
        <p:spPr>
          <a:xfrm>
            <a:off x="5249575" y="986325"/>
            <a:ext cx="6498101" cy="488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5"/>
          <p:cNvPicPr preferRelativeResize="0"/>
          <p:nvPr/>
        </p:nvPicPr>
        <p:blipFill rotWithShape="1">
          <a:blip r:embed="rId3">
            <a:alphaModFix/>
          </a:blip>
          <a:srcRect l="29182" t="23427" r="42284" b="19653"/>
          <a:stretch/>
        </p:blipFill>
        <p:spPr>
          <a:xfrm>
            <a:off x="937450" y="74025"/>
            <a:ext cx="5979773" cy="6709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5"/>
          <p:cNvSpPr txBox="1"/>
          <p:nvPr/>
        </p:nvSpPr>
        <p:spPr>
          <a:xfrm>
            <a:off x="7311925" y="2698800"/>
            <a:ext cx="38583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>
                <a:latin typeface="Sarabun"/>
                <a:ea typeface="Sarabun"/>
                <a:cs typeface="Sarabun"/>
                <a:sym typeface="Sarabun"/>
              </a:rPr>
              <a:t>1 กรกฎาคม 2563</a:t>
            </a:r>
            <a:endParaRPr sz="3600"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6"/>
          <p:cNvSpPr txBox="1"/>
          <p:nvPr/>
        </p:nvSpPr>
        <p:spPr>
          <a:xfrm>
            <a:off x="755175" y="2051475"/>
            <a:ext cx="10858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000" u="sng" dirty="0">
                <a:solidFill>
                  <a:schemeClr val="hlink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3"/>
              </a:rPr>
              <a:t>https://student.deep.go.th/</a:t>
            </a:r>
            <a:endParaRPr sz="600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6" name="Google Shape;276;p46"/>
          <p:cNvSpPr txBox="1"/>
          <p:nvPr/>
        </p:nvSpPr>
        <p:spPr>
          <a:xfrm>
            <a:off x="551100" y="346975"/>
            <a:ext cx="5817000" cy="10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000" b="1">
                <a:latin typeface="Sarabun"/>
                <a:ea typeface="Sarabun"/>
                <a:cs typeface="Sarabun"/>
                <a:sym typeface="Sarabun"/>
              </a:rPr>
              <a:t>นักเรียน</a:t>
            </a:r>
            <a:endParaRPr sz="6000" b="1"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0"/>
          <p:cNvPicPr preferRelativeResize="0"/>
          <p:nvPr/>
        </p:nvPicPr>
        <p:blipFill rotWithShape="1">
          <a:blip r:embed="rId3">
            <a:alphaModFix/>
          </a:blip>
          <a:srcRect b="29750"/>
          <a:stretch/>
        </p:blipFill>
        <p:spPr>
          <a:xfrm>
            <a:off x="1027003" y="1667961"/>
            <a:ext cx="10137998" cy="35220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0"/>
          <p:cNvSpPr txBox="1"/>
          <p:nvPr/>
        </p:nvSpPr>
        <p:spPr>
          <a:xfrm>
            <a:off x="24750" y="0"/>
            <a:ext cx="121425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 b="1">
                <a:latin typeface="Sarabun"/>
                <a:ea typeface="Sarabun"/>
                <a:cs typeface="Sarabun"/>
                <a:sym typeface="Sarabun"/>
              </a:rPr>
              <a:t>ระบบดิจิทัลแพลตฟอร์มเพื่อการเรียนรู้แห่งชาติ </a:t>
            </a:r>
            <a:endParaRPr sz="3000" b="1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 b="1">
                <a:latin typeface="Sarabun"/>
                <a:ea typeface="Sarabun"/>
                <a:cs typeface="Sarabun"/>
                <a:sym typeface="Sarabun"/>
              </a:rPr>
              <a:t>(National Digital Learning Platform)</a:t>
            </a:r>
            <a:endParaRPr sz="3000" b="1"/>
          </a:p>
        </p:txBody>
      </p:sp>
      <p:sp>
        <p:nvSpPr>
          <p:cNvPr id="98" name="Google Shape;98;p30"/>
          <p:cNvSpPr txBox="1"/>
          <p:nvPr/>
        </p:nvSpPr>
        <p:spPr>
          <a:xfrm>
            <a:off x="108550" y="5533000"/>
            <a:ext cx="11989200" cy="1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 b="1">
                <a:latin typeface="Sarabun"/>
                <a:ea typeface="Sarabun"/>
                <a:cs typeface="Sarabun"/>
                <a:sym typeface="Sarabun"/>
              </a:rPr>
              <a:t>แพลทฟอร์มด้านการศึกษาเพื่อความเป็นเลิศ </a:t>
            </a:r>
            <a:endParaRPr sz="3000" b="1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 b="1">
                <a:latin typeface="Sarabun"/>
                <a:ea typeface="Sarabun"/>
                <a:cs typeface="Sarabun"/>
                <a:sym typeface="Sarabun"/>
              </a:rPr>
              <a:t>Digital  Education  Excellence Platform  หรือ  DEEP</a:t>
            </a:r>
            <a:endParaRPr sz="3000" b="1"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7"/>
          <p:cNvPicPr preferRelativeResize="0"/>
          <p:nvPr/>
        </p:nvPicPr>
        <p:blipFill rotWithShape="1">
          <a:blip r:embed="rId3">
            <a:alphaModFix/>
          </a:blip>
          <a:srcRect l="-1230" r="1230"/>
          <a:stretch/>
        </p:blipFill>
        <p:spPr>
          <a:xfrm>
            <a:off x="306150" y="238875"/>
            <a:ext cx="11496374" cy="646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50133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9"/>
          <p:cNvSpPr txBox="1"/>
          <p:nvPr/>
        </p:nvSpPr>
        <p:spPr>
          <a:xfrm>
            <a:off x="2584462" y="2459504"/>
            <a:ext cx="7023000" cy="19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ขั้นตอนการลงทะเบียนเข้าใช้งาน</a:t>
            </a:r>
            <a:endParaRPr sz="4000" b="1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www.deep.go.th</a:t>
            </a:r>
            <a:endParaRPr sz="40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0"/>
          <p:cNvSpPr txBox="1"/>
          <p:nvPr/>
        </p:nvSpPr>
        <p:spPr>
          <a:xfrm>
            <a:off x="184826" y="6110470"/>
            <a:ext cx="118223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1. เข้าระบบการเรียนรู้ออนไลน์ ที่ deep.go.th</a:t>
            </a:r>
            <a:endParaRPr sz="14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51"/>
          <p:cNvSpPr txBox="1"/>
          <p:nvPr/>
        </p:nvSpPr>
        <p:spPr>
          <a:xfrm>
            <a:off x="184826" y="6110470"/>
            <a:ext cx="118223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2. เมื่อเข้าระบบแล้วกดที่ปุ่ม "ลงทะเบียน"</a:t>
            </a:r>
            <a:endParaRPr sz="14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2"/>
          <p:cNvSpPr txBox="1"/>
          <p:nvPr/>
        </p:nvSpPr>
        <p:spPr>
          <a:xfrm>
            <a:off x="184826" y="6110470"/>
            <a:ext cx="118223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3. เมื่อกดปุ่มลงทะเบียนแล้วระบบแสดงหน้า ข้อตกลงการใช้งาน เพื่อให้ผู้ใช้งานรับทราบข้อตกลงในการลงทะเบียนเข้าใช้งานระบบ </a:t>
            </a:r>
            <a:endParaRPr sz="14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ผู้ใช้งานกด ฉันยอมรับข้อตกลงการใช้งาน เพื่อดำเนินการลงทะเบียนเข้าใช้งานต่อไป</a:t>
            </a:r>
            <a:endParaRPr sz="14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3"/>
          <p:cNvSpPr txBox="1"/>
          <p:nvPr/>
        </p:nvSpPr>
        <p:spPr>
          <a:xfrm>
            <a:off x="184826" y="6110470"/>
            <a:ext cx="118223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4. กรอกข้อมูลยืนยันตัวตน เลขประจำตัวประชาชน/เลขนักเรียนรหัส G และ วัน เดือน ปีเกิด เพื่อตรวจสอบตัวตน จากนั้นกดถัดไป</a:t>
            </a:r>
            <a:endParaRPr sz="14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4"/>
          <p:cNvSpPr txBox="1"/>
          <p:nvPr/>
        </p:nvSpPr>
        <p:spPr>
          <a:xfrm>
            <a:off x="184826" y="6110470"/>
            <a:ext cx="118223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4. กรอกข้อมูลยืนยันตัวตน เลขประจำตัวประชาชน/เลขนักเรียนรหัส G และ วัน เดือน ปีเกิด เพื่อตรวจสอบตัวตน จากนั้นกดถัดไป</a:t>
            </a:r>
            <a:endParaRPr sz="14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33" y="0"/>
            <a:ext cx="12081933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5"/>
          <p:cNvSpPr txBox="1"/>
          <p:nvPr/>
        </p:nvSpPr>
        <p:spPr>
          <a:xfrm>
            <a:off x="184826" y="6110470"/>
            <a:ext cx="118223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5. เมื่อกรอกข้อมูลยืนยันตัวตนเรียนร้อยแล้วระบบเข้าสู่หน้า กรอกข้อมูลส่วนบุคคล เพื่อทำการลงทะเบียนใช้สร้างบัญชีอีเมลของท่าน </a:t>
            </a:r>
            <a:endParaRPr sz="14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โดยกรอกชื่อ-นามสกุล (ภาษาอังกฤษ) และ ข้อมูลการติดต่อ</a:t>
            </a:r>
            <a:endParaRPr sz="14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33" y="26829"/>
            <a:ext cx="12081933" cy="5889942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6"/>
          <p:cNvSpPr txBox="1"/>
          <p:nvPr/>
        </p:nvSpPr>
        <p:spPr>
          <a:xfrm>
            <a:off x="184826" y="6110470"/>
            <a:ext cx="1182234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6. เมื่อกรอกข้อมูลส่วนบุคคลเรียบร้อยแล้วกดที่ปุ่มถัดไปเพื่อเข้าสู่หน้า สร้างรหัสผ่าน ผู้ใช้งานสร้างรหัสผ่านโดยมีเงื่อนไข</a:t>
            </a:r>
            <a:endParaRPr sz="14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1) ความยาวอย่างน้อย 8 ตัว  2) มีอักษร และตัวเลขอย่างน้อย 1 ตัว  3) มีอักขระพิเศษอย่างน้อย 1 ตัว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เมื่อตรวจสอบแล้วผ่านเงื่อนไขกดยืนยันเพื่อสร้างรหัสผ่าน</a:t>
            </a:r>
            <a:endParaRPr sz="14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1"/>
          <p:cNvSpPr txBox="1"/>
          <p:nvPr/>
        </p:nvSpPr>
        <p:spPr>
          <a:xfrm>
            <a:off x="5973875" y="334500"/>
            <a:ext cx="4372800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u="sng">
                <a:solidFill>
                  <a:schemeClr val="hlink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4"/>
              </a:rPr>
              <a:t>https://www.youtube.com/watch?v=xUeqaWzdOW0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u="sng">
                <a:solidFill>
                  <a:schemeClr val="hlink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5"/>
              </a:rPr>
              <a:t>https://www.youtube.com/watch?v=MRgo2rjhVUI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33" y="26829"/>
            <a:ext cx="12081932" cy="588994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7"/>
          <p:cNvSpPr txBox="1"/>
          <p:nvPr/>
        </p:nvSpPr>
        <p:spPr>
          <a:xfrm>
            <a:off x="184826" y="6110470"/>
            <a:ext cx="118223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7. เมื่อผ่านเงื่อนไขการตั้งรหัสแล้วผู้ใช้งานลงทะเบียนสำเร็จ สามารถเข้าสู่ระบบได้ทันที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และควรคัดลอกอีเมลเก็บเอาไว้เพื่อใช้ในการเข้าระบบครั้งถัดไป </a:t>
            </a:r>
            <a:endParaRPr sz="14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5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8049" t="8080" r="8048" b="8079"/>
          <a:stretch/>
        </p:blipFill>
        <p:spPr>
          <a:xfrm>
            <a:off x="1553029" y="873579"/>
            <a:ext cx="9085942" cy="511084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45" name="Google Shape;345;p58"/>
          <p:cNvSpPr/>
          <p:nvPr/>
        </p:nvSpPr>
        <p:spPr>
          <a:xfrm>
            <a:off x="752730" y="4912177"/>
            <a:ext cx="1368170" cy="1466761"/>
          </a:xfrm>
          <a:custGeom>
            <a:avLst/>
            <a:gdLst/>
            <a:ahLst/>
            <a:cxnLst/>
            <a:rect l="l" t="t" r="r" b="b"/>
            <a:pathLst>
              <a:path w="1619080" h="1735752" extrusionOk="0">
                <a:moveTo>
                  <a:pt x="1583333" y="1664257"/>
                </a:moveTo>
                <a:cubicBezTo>
                  <a:pt x="1603076" y="1664257"/>
                  <a:pt x="1619080" y="1680261"/>
                  <a:pt x="1619080" y="1700004"/>
                </a:cubicBezTo>
                <a:cubicBezTo>
                  <a:pt x="1619080" y="1719747"/>
                  <a:pt x="1603076" y="1735752"/>
                  <a:pt x="1583333" y="1735752"/>
                </a:cubicBezTo>
                <a:cubicBezTo>
                  <a:pt x="1563590" y="1735752"/>
                  <a:pt x="1547585" y="1719747"/>
                  <a:pt x="1547585" y="1700004"/>
                </a:cubicBezTo>
                <a:cubicBezTo>
                  <a:pt x="1547585" y="1680261"/>
                  <a:pt x="1563590" y="1664257"/>
                  <a:pt x="1583333" y="1664257"/>
                </a:cubicBezTo>
                <a:close/>
                <a:moveTo>
                  <a:pt x="1325402" y="1664257"/>
                </a:moveTo>
                <a:cubicBezTo>
                  <a:pt x="1345145" y="1664257"/>
                  <a:pt x="1361149" y="1680261"/>
                  <a:pt x="1361149" y="1700004"/>
                </a:cubicBezTo>
                <a:cubicBezTo>
                  <a:pt x="1361149" y="1719747"/>
                  <a:pt x="1345145" y="1735752"/>
                  <a:pt x="1325402" y="1735752"/>
                </a:cubicBezTo>
                <a:cubicBezTo>
                  <a:pt x="1305659" y="1735752"/>
                  <a:pt x="1289654" y="1719747"/>
                  <a:pt x="1289654" y="1700004"/>
                </a:cubicBezTo>
                <a:cubicBezTo>
                  <a:pt x="1289654" y="1680261"/>
                  <a:pt x="1305659" y="1664257"/>
                  <a:pt x="1325402" y="1664257"/>
                </a:cubicBezTo>
                <a:close/>
                <a:moveTo>
                  <a:pt x="1067471" y="1664257"/>
                </a:moveTo>
                <a:cubicBezTo>
                  <a:pt x="1087214" y="1664257"/>
                  <a:pt x="1103219" y="1680261"/>
                  <a:pt x="1103219" y="1700004"/>
                </a:cubicBezTo>
                <a:cubicBezTo>
                  <a:pt x="1103219" y="1719747"/>
                  <a:pt x="1087214" y="1735752"/>
                  <a:pt x="1067471" y="1735752"/>
                </a:cubicBezTo>
                <a:cubicBezTo>
                  <a:pt x="1047728" y="1735752"/>
                  <a:pt x="1031724" y="1719747"/>
                  <a:pt x="1031724" y="1700004"/>
                </a:cubicBezTo>
                <a:cubicBezTo>
                  <a:pt x="1031724" y="1680261"/>
                  <a:pt x="1047728" y="1664257"/>
                  <a:pt x="1067471" y="1664257"/>
                </a:cubicBezTo>
                <a:close/>
                <a:moveTo>
                  <a:pt x="809540" y="1664257"/>
                </a:moveTo>
                <a:cubicBezTo>
                  <a:pt x="829283" y="1664257"/>
                  <a:pt x="845288" y="1680261"/>
                  <a:pt x="845288" y="1700004"/>
                </a:cubicBezTo>
                <a:cubicBezTo>
                  <a:pt x="845288" y="1719747"/>
                  <a:pt x="829283" y="1735752"/>
                  <a:pt x="809540" y="1735752"/>
                </a:cubicBezTo>
                <a:cubicBezTo>
                  <a:pt x="789797" y="1735752"/>
                  <a:pt x="773793" y="1719747"/>
                  <a:pt x="773793" y="1700004"/>
                </a:cubicBezTo>
                <a:cubicBezTo>
                  <a:pt x="773793" y="1680261"/>
                  <a:pt x="789797" y="1664257"/>
                  <a:pt x="809540" y="1664257"/>
                </a:cubicBezTo>
                <a:close/>
                <a:moveTo>
                  <a:pt x="551609" y="1664257"/>
                </a:moveTo>
                <a:cubicBezTo>
                  <a:pt x="571352" y="1664257"/>
                  <a:pt x="587357" y="1680261"/>
                  <a:pt x="587357" y="1700004"/>
                </a:cubicBezTo>
                <a:cubicBezTo>
                  <a:pt x="587357" y="1719747"/>
                  <a:pt x="571352" y="1735752"/>
                  <a:pt x="551609" y="1735752"/>
                </a:cubicBezTo>
                <a:cubicBezTo>
                  <a:pt x="531866" y="1735752"/>
                  <a:pt x="515862" y="1719747"/>
                  <a:pt x="515862" y="1700004"/>
                </a:cubicBezTo>
                <a:cubicBezTo>
                  <a:pt x="515862" y="1680261"/>
                  <a:pt x="531866" y="1664257"/>
                  <a:pt x="551609" y="1664257"/>
                </a:cubicBezTo>
                <a:close/>
                <a:moveTo>
                  <a:pt x="293678" y="1664257"/>
                </a:moveTo>
                <a:cubicBezTo>
                  <a:pt x="313421" y="1664257"/>
                  <a:pt x="329426" y="1680261"/>
                  <a:pt x="329426" y="1700004"/>
                </a:cubicBezTo>
                <a:cubicBezTo>
                  <a:pt x="329426" y="1719747"/>
                  <a:pt x="313421" y="1735752"/>
                  <a:pt x="293678" y="1735752"/>
                </a:cubicBezTo>
                <a:cubicBezTo>
                  <a:pt x="273935" y="1735752"/>
                  <a:pt x="257931" y="1719747"/>
                  <a:pt x="257931" y="1700004"/>
                </a:cubicBezTo>
                <a:cubicBezTo>
                  <a:pt x="257931" y="1680261"/>
                  <a:pt x="273935" y="1664257"/>
                  <a:pt x="293678" y="1664257"/>
                </a:cubicBezTo>
                <a:close/>
                <a:moveTo>
                  <a:pt x="35747" y="1664257"/>
                </a:moveTo>
                <a:cubicBezTo>
                  <a:pt x="55490" y="1664257"/>
                  <a:pt x="71495" y="1680261"/>
                  <a:pt x="71495" y="1700004"/>
                </a:cubicBezTo>
                <a:cubicBezTo>
                  <a:pt x="71495" y="1719747"/>
                  <a:pt x="55490" y="1735752"/>
                  <a:pt x="35747" y="1735752"/>
                </a:cubicBezTo>
                <a:cubicBezTo>
                  <a:pt x="16005" y="1735752"/>
                  <a:pt x="0" y="1719747"/>
                  <a:pt x="0" y="1700004"/>
                </a:cubicBezTo>
                <a:cubicBezTo>
                  <a:pt x="0" y="1680261"/>
                  <a:pt x="16005" y="1664257"/>
                  <a:pt x="35747" y="1664257"/>
                </a:cubicBezTo>
                <a:close/>
                <a:moveTo>
                  <a:pt x="1583333" y="1384038"/>
                </a:moveTo>
                <a:cubicBezTo>
                  <a:pt x="1603076" y="1384038"/>
                  <a:pt x="1619080" y="1400043"/>
                  <a:pt x="1619080" y="1419786"/>
                </a:cubicBezTo>
                <a:cubicBezTo>
                  <a:pt x="1619080" y="1439529"/>
                  <a:pt x="1603076" y="1455533"/>
                  <a:pt x="1583333" y="1455533"/>
                </a:cubicBezTo>
                <a:cubicBezTo>
                  <a:pt x="1563590" y="1455533"/>
                  <a:pt x="1547585" y="1439529"/>
                  <a:pt x="1547585" y="1419786"/>
                </a:cubicBezTo>
                <a:cubicBezTo>
                  <a:pt x="1547585" y="1400043"/>
                  <a:pt x="1563590" y="1384038"/>
                  <a:pt x="1583333" y="1384038"/>
                </a:cubicBezTo>
                <a:close/>
                <a:moveTo>
                  <a:pt x="1325402" y="1384038"/>
                </a:moveTo>
                <a:cubicBezTo>
                  <a:pt x="1345145" y="1384038"/>
                  <a:pt x="1361149" y="1400043"/>
                  <a:pt x="1361149" y="1419786"/>
                </a:cubicBezTo>
                <a:cubicBezTo>
                  <a:pt x="1361149" y="1439529"/>
                  <a:pt x="1345145" y="1455533"/>
                  <a:pt x="1325402" y="1455533"/>
                </a:cubicBezTo>
                <a:cubicBezTo>
                  <a:pt x="1305659" y="1455533"/>
                  <a:pt x="1289654" y="1439529"/>
                  <a:pt x="1289654" y="1419786"/>
                </a:cubicBezTo>
                <a:cubicBezTo>
                  <a:pt x="1289654" y="1400043"/>
                  <a:pt x="1305659" y="1384038"/>
                  <a:pt x="1325402" y="1384038"/>
                </a:cubicBezTo>
                <a:close/>
                <a:moveTo>
                  <a:pt x="1067471" y="1384038"/>
                </a:moveTo>
                <a:cubicBezTo>
                  <a:pt x="1087214" y="1384038"/>
                  <a:pt x="1103219" y="1400043"/>
                  <a:pt x="1103219" y="1419786"/>
                </a:cubicBezTo>
                <a:cubicBezTo>
                  <a:pt x="1103219" y="1439529"/>
                  <a:pt x="1087214" y="1455533"/>
                  <a:pt x="1067471" y="1455533"/>
                </a:cubicBezTo>
                <a:cubicBezTo>
                  <a:pt x="1047728" y="1455533"/>
                  <a:pt x="1031724" y="1439529"/>
                  <a:pt x="1031724" y="1419786"/>
                </a:cubicBezTo>
                <a:cubicBezTo>
                  <a:pt x="1031724" y="1400043"/>
                  <a:pt x="1047728" y="1384038"/>
                  <a:pt x="1067471" y="1384038"/>
                </a:cubicBezTo>
                <a:close/>
                <a:moveTo>
                  <a:pt x="809540" y="1384038"/>
                </a:moveTo>
                <a:cubicBezTo>
                  <a:pt x="829283" y="1384038"/>
                  <a:pt x="845288" y="1400043"/>
                  <a:pt x="845288" y="1419786"/>
                </a:cubicBezTo>
                <a:cubicBezTo>
                  <a:pt x="845288" y="1439529"/>
                  <a:pt x="829283" y="1455533"/>
                  <a:pt x="809540" y="1455533"/>
                </a:cubicBezTo>
                <a:cubicBezTo>
                  <a:pt x="789797" y="1455533"/>
                  <a:pt x="773793" y="1439529"/>
                  <a:pt x="773793" y="1419786"/>
                </a:cubicBezTo>
                <a:cubicBezTo>
                  <a:pt x="773793" y="1400043"/>
                  <a:pt x="789797" y="1384038"/>
                  <a:pt x="809540" y="1384038"/>
                </a:cubicBezTo>
                <a:close/>
                <a:moveTo>
                  <a:pt x="551609" y="1384038"/>
                </a:moveTo>
                <a:cubicBezTo>
                  <a:pt x="571352" y="1384038"/>
                  <a:pt x="587357" y="1400043"/>
                  <a:pt x="587357" y="1419786"/>
                </a:cubicBezTo>
                <a:cubicBezTo>
                  <a:pt x="587357" y="1439529"/>
                  <a:pt x="571352" y="1455533"/>
                  <a:pt x="551609" y="1455533"/>
                </a:cubicBezTo>
                <a:cubicBezTo>
                  <a:pt x="531866" y="1455533"/>
                  <a:pt x="515862" y="1439529"/>
                  <a:pt x="515862" y="1419786"/>
                </a:cubicBezTo>
                <a:cubicBezTo>
                  <a:pt x="515862" y="1400043"/>
                  <a:pt x="531866" y="1384038"/>
                  <a:pt x="551609" y="1384038"/>
                </a:cubicBezTo>
                <a:close/>
                <a:moveTo>
                  <a:pt x="293678" y="1384038"/>
                </a:moveTo>
                <a:cubicBezTo>
                  <a:pt x="313421" y="1384038"/>
                  <a:pt x="329426" y="1400043"/>
                  <a:pt x="329426" y="1419786"/>
                </a:cubicBezTo>
                <a:cubicBezTo>
                  <a:pt x="329426" y="1439529"/>
                  <a:pt x="313421" y="1455533"/>
                  <a:pt x="293678" y="1455533"/>
                </a:cubicBezTo>
                <a:cubicBezTo>
                  <a:pt x="273935" y="1455533"/>
                  <a:pt x="257931" y="1439529"/>
                  <a:pt x="257931" y="1419786"/>
                </a:cubicBezTo>
                <a:cubicBezTo>
                  <a:pt x="257931" y="1400043"/>
                  <a:pt x="273935" y="1384038"/>
                  <a:pt x="293678" y="1384038"/>
                </a:cubicBezTo>
                <a:close/>
                <a:moveTo>
                  <a:pt x="35747" y="1384038"/>
                </a:moveTo>
                <a:cubicBezTo>
                  <a:pt x="55490" y="1384038"/>
                  <a:pt x="71495" y="1400043"/>
                  <a:pt x="71495" y="1419786"/>
                </a:cubicBezTo>
                <a:cubicBezTo>
                  <a:pt x="71495" y="1439529"/>
                  <a:pt x="55490" y="1455533"/>
                  <a:pt x="35747" y="1455533"/>
                </a:cubicBezTo>
                <a:cubicBezTo>
                  <a:pt x="16005" y="1455533"/>
                  <a:pt x="0" y="1439529"/>
                  <a:pt x="0" y="1419786"/>
                </a:cubicBezTo>
                <a:cubicBezTo>
                  <a:pt x="0" y="1400043"/>
                  <a:pt x="16005" y="1384038"/>
                  <a:pt x="35747" y="1384038"/>
                </a:cubicBezTo>
                <a:close/>
                <a:moveTo>
                  <a:pt x="1583333" y="1103820"/>
                </a:moveTo>
                <a:cubicBezTo>
                  <a:pt x="1603076" y="1103820"/>
                  <a:pt x="1619080" y="1119824"/>
                  <a:pt x="1619080" y="1139567"/>
                </a:cubicBezTo>
                <a:cubicBezTo>
                  <a:pt x="1619080" y="1159310"/>
                  <a:pt x="1603076" y="1175315"/>
                  <a:pt x="1583333" y="1175315"/>
                </a:cubicBezTo>
                <a:cubicBezTo>
                  <a:pt x="1563590" y="1175315"/>
                  <a:pt x="1547585" y="1159310"/>
                  <a:pt x="1547585" y="1139567"/>
                </a:cubicBezTo>
                <a:cubicBezTo>
                  <a:pt x="1547585" y="1119824"/>
                  <a:pt x="1563590" y="1103820"/>
                  <a:pt x="1583333" y="1103820"/>
                </a:cubicBezTo>
                <a:close/>
                <a:moveTo>
                  <a:pt x="1325402" y="1103820"/>
                </a:moveTo>
                <a:cubicBezTo>
                  <a:pt x="1345145" y="1103820"/>
                  <a:pt x="1361149" y="1119824"/>
                  <a:pt x="1361149" y="1139567"/>
                </a:cubicBezTo>
                <a:cubicBezTo>
                  <a:pt x="1361149" y="1159310"/>
                  <a:pt x="1345145" y="1175315"/>
                  <a:pt x="1325402" y="1175315"/>
                </a:cubicBezTo>
                <a:cubicBezTo>
                  <a:pt x="1305659" y="1175315"/>
                  <a:pt x="1289654" y="1159310"/>
                  <a:pt x="1289654" y="1139567"/>
                </a:cubicBezTo>
                <a:cubicBezTo>
                  <a:pt x="1289654" y="1119824"/>
                  <a:pt x="1305659" y="1103820"/>
                  <a:pt x="1325402" y="1103820"/>
                </a:cubicBezTo>
                <a:close/>
                <a:moveTo>
                  <a:pt x="1067471" y="1103820"/>
                </a:moveTo>
                <a:cubicBezTo>
                  <a:pt x="1087214" y="1103820"/>
                  <a:pt x="1103219" y="1119824"/>
                  <a:pt x="1103219" y="1139567"/>
                </a:cubicBezTo>
                <a:cubicBezTo>
                  <a:pt x="1103219" y="1159310"/>
                  <a:pt x="1087214" y="1175315"/>
                  <a:pt x="1067471" y="1175315"/>
                </a:cubicBezTo>
                <a:cubicBezTo>
                  <a:pt x="1047728" y="1175315"/>
                  <a:pt x="1031724" y="1159310"/>
                  <a:pt x="1031724" y="1139567"/>
                </a:cubicBezTo>
                <a:cubicBezTo>
                  <a:pt x="1031724" y="1119824"/>
                  <a:pt x="1047728" y="1103820"/>
                  <a:pt x="1067471" y="1103820"/>
                </a:cubicBezTo>
                <a:close/>
                <a:moveTo>
                  <a:pt x="809540" y="1103820"/>
                </a:moveTo>
                <a:cubicBezTo>
                  <a:pt x="829283" y="1103820"/>
                  <a:pt x="845288" y="1119824"/>
                  <a:pt x="845288" y="1139567"/>
                </a:cubicBezTo>
                <a:cubicBezTo>
                  <a:pt x="845288" y="1159310"/>
                  <a:pt x="829283" y="1175315"/>
                  <a:pt x="809540" y="1175315"/>
                </a:cubicBezTo>
                <a:cubicBezTo>
                  <a:pt x="789797" y="1175315"/>
                  <a:pt x="773793" y="1159310"/>
                  <a:pt x="773793" y="1139567"/>
                </a:cubicBezTo>
                <a:cubicBezTo>
                  <a:pt x="773793" y="1119824"/>
                  <a:pt x="789797" y="1103820"/>
                  <a:pt x="809540" y="1103820"/>
                </a:cubicBezTo>
                <a:close/>
                <a:moveTo>
                  <a:pt x="551609" y="1103820"/>
                </a:moveTo>
                <a:cubicBezTo>
                  <a:pt x="571352" y="1103820"/>
                  <a:pt x="587357" y="1119824"/>
                  <a:pt x="587357" y="1139567"/>
                </a:cubicBezTo>
                <a:cubicBezTo>
                  <a:pt x="587357" y="1159310"/>
                  <a:pt x="571352" y="1175315"/>
                  <a:pt x="551609" y="1175315"/>
                </a:cubicBezTo>
                <a:cubicBezTo>
                  <a:pt x="531866" y="1175315"/>
                  <a:pt x="515862" y="1159310"/>
                  <a:pt x="515862" y="1139567"/>
                </a:cubicBezTo>
                <a:cubicBezTo>
                  <a:pt x="515862" y="1119824"/>
                  <a:pt x="531866" y="1103820"/>
                  <a:pt x="551609" y="1103820"/>
                </a:cubicBezTo>
                <a:close/>
                <a:moveTo>
                  <a:pt x="293678" y="1103820"/>
                </a:moveTo>
                <a:cubicBezTo>
                  <a:pt x="313421" y="1103820"/>
                  <a:pt x="329426" y="1119824"/>
                  <a:pt x="329426" y="1139567"/>
                </a:cubicBezTo>
                <a:cubicBezTo>
                  <a:pt x="329426" y="1159310"/>
                  <a:pt x="313421" y="1175315"/>
                  <a:pt x="293678" y="1175315"/>
                </a:cubicBezTo>
                <a:cubicBezTo>
                  <a:pt x="273935" y="1175315"/>
                  <a:pt x="257931" y="1159310"/>
                  <a:pt x="257931" y="1139567"/>
                </a:cubicBezTo>
                <a:cubicBezTo>
                  <a:pt x="257931" y="1119824"/>
                  <a:pt x="273935" y="1103820"/>
                  <a:pt x="293678" y="1103820"/>
                </a:cubicBezTo>
                <a:close/>
                <a:moveTo>
                  <a:pt x="35747" y="1103820"/>
                </a:moveTo>
                <a:cubicBezTo>
                  <a:pt x="55490" y="1103820"/>
                  <a:pt x="71495" y="1119824"/>
                  <a:pt x="71495" y="1139567"/>
                </a:cubicBezTo>
                <a:cubicBezTo>
                  <a:pt x="71495" y="1159310"/>
                  <a:pt x="55490" y="1175315"/>
                  <a:pt x="35747" y="1175315"/>
                </a:cubicBezTo>
                <a:cubicBezTo>
                  <a:pt x="16005" y="1175315"/>
                  <a:pt x="0" y="1159310"/>
                  <a:pt x="0" y="1139567"/>
                </a:cubicBezTo>
                <a:cubicBezTo>
                  <a:pt x="0" y="1119824"/>
                  <a:pt x="16005" y="1103820"/>
                  <a:pt x="35747" y="1103820"/>
                </a:cubicBezTo>
                <a:close/>
                <a:moveTo>
                  <a:pt x="1583333" y="832129"/>
                </a:moveTo>
                <a:cubicBezTo>
                  <a:pt x="1603076" y="832129"/>
                  <a:pt x="1619080" y="848133"/>
                  <a:pt x="1619080" y="867876"/>
                </a:cubicBezTo>
                <a:cubicBezTo>
                  <a:pt x="1619080" y="887619"/>
                  <a:pt x="1603076" y="903623"/>
                  <a:pt x="1583333" y="903623"/>
                </a:cubicBezTo>
                <a:cubicBezTo>
                  <a:pt x="1563590" y="903623"/>
                  <a:pt x="1547585" y="887619"/>
                  <a:pt x="1547585" y="867876"/>
                </a:cubicBezTo>
                <a:cubicBezTo>
                  <a:pt x="1547585" y="848133"/>
                  <a:pt x="1563590" y="832129"/>
                  <a:pt x="1583333" y="832129"/>
                </a:cubicBezTo>
                <a:close/>
                <a:moveTo>
                  <a:pt x="1325402" y="832129"/>
                </a:moveTo>
                <a:cubicBezTo>
                  <a:pt x="1345145" y="832129"/>
                  <a:pt x="1361149" y="848133"/>
                  <a:pt x="1361149" y="867876"/>
                </a:cubicBezTo>
                <a:cubicBezTo>
                  <a:pt x="1361149" y="887619"/>
                  <a:pt x="1345145" y="903623"/>
                  <a:pt x="1325402" y="903623"/>
                </a:cubicBezTo>
                <a:cubicBezTo>
                  <a:pt x="1305659" y="903623"/>
                  <a:pt x="1289654" y="887619"/>
                  <a:pt x="1289654" y="867876"/>
                </a:cubicBezTo>
                <a:cubicBezTo>
                  <a:pt x="1289654" y="848133"/>
                  <a:pt x="1305659" y="832129"/>
                  <a:pt x="1325402" y="832129"/>
                </a:cubicBezTo>
                <a:close/>
                <a:moveTo>
                  <a:pt x="1067471" y="832129"/>
                </a:moveTo>
                <a:cubicBezTo>
                  <a:pt x="1087214" y="832129"/>
                  <a:pt x="1103219" y="848133"/>
                  <a:pt x="1103219" y="867876"/>
                </a:cubicBezTo>
                <a:cubicBezTo>
                  <a:pt x="1103219" y="887619"/>
                  <a:pt x="1087214" y="903623"/>
                  <a:pt x="1067471" y="903623"/>
                </a:cubicBezTo>
                <a:cubicBezTo>
                  <a:pt x="1047728" y="903623"/>
                  <a:pt x="1031724" y="887619"/>
                  <a:pt x="1031724" y="867876"/>
                </a:cubicBezTo>
                <a:cubicBezTo>
                  <a:pt x="1031724" y="848133"/>
                  <a:pt x="1047728" y="832129"/>
                  <a:pt x="1067471" y="832129"/>
                </a:cubicBezTo>
                <a:close/>
                <a:moveTo>
                  <a:pt x="809540" y="832129"/>
                </a:moveTo>
                <a:cubicBezTo>
                  <a:pt x="829283" y="832129"/>
                  <a:pt x="845288" y="848133"/>
                  <a:pt x="845288" y="867876"/>
                </a:cubicBezTo>
                <a:cubicBezTo>
                  <a:pt x="845288" y="887619"/>
                  <a:pt x="829283" y="903623"/>
                  <a:pt x="809540" y="903623"/>
                </a:cubicBezTo>
                <a:cubicBezTo>
                  <a:pt x="789797" y="903623"/>
                  <a:pt x="773793" y="887619"/>
                  <a:pt x="773793" y="867876"/>
                </a:cubicBezTo>
                <a:cubicBezTo>
                  <a:pt x="773793" y="848133"/>
                  <a:pt x="789797" y="832129"/>
                  <a:pt x="809540" y="832129"/>
                </a:cubicBezTo>
                <a:close/>
                <a:moveTo>
                  <a:pt x="551609" y="832129"/>
                </a:moveTo>
                <a:cubicBezTo>
                  <a:pt x="571352" y="832129"/>
                  <a:pt x="587357" y="848133"/>
                  <a:pt x="587357" y="867876"/>
                </a:cubicBezTo>
                <a:cubicBezTo>
                  <a:pt x="587357" y="887619"/>
                  <a:pt x="571352" y="903623"/>
                  <a:pt x="551609" y="903623"/>
                </a:cubicBezTo>
                <a:cubicBezTo>
                  <a:pt x="531866" y="903623"/>
                  <a:pt x="515862" y="887619"/>
                  <a:pt x="515862" y="867876"/>
                </a:cubicBezTo>
                <a:cubicBezTo>
                  <a:pt x="515862" y="848133"/>
                  <a:pt x="531866" y="832129"/>
                  <a:pt x="551609" y="832129"/>
                </a:cubicBezTo>
                <a:close/>
                <a:moveTo>
                  <a:pt x="293678" y="832129"/>
                </a:moveTo>
                <a:cubicBezTo>
                  <a:pt x="313421" y="832129"/>
                  <a:pt x="329426" y="848133"/>
                  <a:pt x="329426" y="867876"/>
                </a:cubicBezTo>
                <a:cubicBezTo>
                  <a:pt x="329426" y="887619"/>
                  <a:pt x="313421" y="903623"/>
                  <a:pt x="293678" y="903623"/>
                </a:cubicBezTo>
                <a:cubicBezTo>
                  <a:pt x="273935" y="903623"/>
                  <a:pt x="257931" y="887619"/>
                  <a:pt x="257931" y="867876"/>
                </a:cubicBezTo>
                <a:cubicBezTo>
                  <a:pt x="257931" y="848133"/>
                  <a:pt x="273935" y="832129"/>
                  <a:pt x="293678" y="832129"/>
                </a:cubicBezTo>
                <a:close/>
                <a:moveTo>
                  <a:pt x="35747" y="832129"/>
                </a:moveTo>
                <a:cubicBezTo>
                  <a:pt x="55490" y="832129"/>
                  <a:pt x="71495" y="848133"/>
                  <a:pt x="71495" y="867876"/>
                </a:cubicBezTo>
                <a:cubicBezTo>
                  <a:pt x="71495" y="887619"/>
                  <a:pt x="55490" y="903623"/>
                  <a:pt x="35747" y="903623"/>
                </a:cubicBezTo>
                <a:cubicBezTo>
                  <a:pt x="16005" y="903623"/>
                  <a:pt x="0" y="887619"/>
                  <a:pt x="0" y="867876"/>
                </a:cubicBezTo>
                <a:cubicBezTo>
                  <a:pt x="0" y="848133"/>
                  <a:pt x="16005" y="832129"/>
                  <a:pt x="35747" y="832129"/>
                </a:cubicBezTo>
                <a:close/>
                <a:moveTo>
                  <a:pt x="1583333" y="551910"/>
                </a:moveTo>
                <a:cubicBezTo>
                  <a:pt x="1603076" y="551910"/>
                  <a:pt x="1619080" y="567914"/>
                  <a:pt x="1619080" y="587657"/>
                </a:cubicBezTo>
                <a:cubicBezTo>
                  <a:pt x="1619080" y="607400"/>
                  <a:pt x="1603076" y="623405"/>
                  <a:pt x="1583333" y="623405"/>
                </a:cubicBezTo>
                <a:cubicBezTo>
                  <a:pt x="1563590" y="623405"/>
                  <a:pt x="1547585" y="607400"/>
                  <a:pt x="1547585" y="587657"/>
                </a:cubicBezTo>
                <a:cubicBezTo>
                  <a:pt x="1547585" y="567914"/>
                  <a:pt x="1563590" y="551910"/>
                  <a:pt x="1583333" y="551910"/>
                </a:cubicBezTo>
                <a:close/>
                <a:moveTo>
                  <a:pt x="1325402" y="551910"/>
                </a:moveTo>
                <a:cubicBezTo>
                  <a:pt x="1345145" y="551910"/>
                  <a:pt x="1361149" y="567914"/>
                  <a:pt x="1361149" y="587657"/>
                </a:cubicBezTo>
                <a:cubicBezTo>
                  <a:pt x="1361149" y="607400"/>
                  <a:pt x="1345145" y="623405"/>
                  <a:pt x="1325402" y="623405"/>
                </a:cubicBezTo>
                <a:cubicBezTo>
                  <a:pt x="1305659" y="623405"/>
                  <a:pt x="1289654" y="607400"/>
                  <a:pt x="1289654" y="587657"/>
                </a:cubicBezTo>
                <a:cubicBezTo>
                  <a:pt x="1289654" y="567914"/>
                  <a:pt x="1305659" y="551910"/>
                  <a:pt x="1325402" y="551910"/>
                </a:cubicBezTo>
                <a:close/>
                <a:moveTo>
                  <a:pt x="1067471" y="551910"/>
                </a:moveTo>
                <a:cubicBezTo>
                  <a:pt x="1087214" y="551910"/>
                  <a:pt x="1103219" y="567914"/>
                  <a:pt x="1103219" y="587657"/>
                </a:cubicBezTo>
                <a:cubicBezTo>
                  <a:pt x="1103219" y="607400"/>
                  <a:pt x="1087214" y="623405"/>
                  <a:pt x="1067471" y="623405"/>
                </a:cubicBezTo>
                <a:cubicBezTo>
                  <a:pt x="1047728" y="623405"/>
                  <a:pt x="1031724" y="607400"/>
                  <a:pt x="1031724" y="587657"/>
                </a:cubicBezTo>
                <a:cubicBezTo>
                  <a:pt x="1031724" y="567914"/>
                  <a:pt x="1047728" y="551910"/>
                  <a:pt x="1067471" y="551910"/>
                </a:cubicBezTo>
                <a:close/>
                <a:moveTo>
                  <a:pt x="809540" y="551910"/>
                </a:moveTo>
                <a:cubicBezTo>
                  <a:pt x="829283" y="551910"/>
                  <a:pt x="845288" y="567914"/>
                  <a:pt x="845288" y="587657"/>
                </a:cubicBezTo>
                <a:cubicBezTo>
                  <a:pt x="845288" y="607400"/>
                  <a:pt x="829283" y="623405"/>
                  <a:pt x="809540" y="623405"/>
                </a:cubicBezTo>
                <a:cubicBezTo>
                  <a:pt x="789797" y="623405"/>
                  <a:pt x="773793" y="607400"/>
                  <a:pt x="773793" y="587657"/>
                </a:cubicBezTo>
                <a:cubicBezTo>
                  <a:pt x="773793" y="567914"/>
                  <a:pt x="789797" y="551910"/>
                  <a:pt x="809540" y="551910"/>
                </a:cubicBezTo>
                <a:close/>
                <a:moveTo>
                  <a:pt x="551609" y="551910"/>
                </a:moveTo>
                <a:cubicBezTo>
                  <a:pt x="571352" y="551910"/>
                  <a:pt x="587357" y="567914"/>
                  <a:pt x="587357" y="587657"/>
                </a:cubicBezTo>
                <a:cubicBezTo>
                  <a:pt x="587357" y="607400"/>
                  <a:pt x="571352" y="623405"/>
                  <a:pt x="551609" y="623405"/>
                </a:cubicBezTo>
                <a:cubicBezTo>
                  <a:pt x="531866" y="623405"/>
                  <a:pt x="515862" y="607400"/>
                  <a:pt x="515862" y="587657"/>
                </a:cubicBezTo>
                <a:cubicBezTo>
                  <a:pt x="515862" y="567914"/>
                  <a:pt x="531866" y="551910"/>
                  <a:pt x="551609" y="551910"/>
                </a:cubicBezTo>
                <a:close/>
                <a:moveTo>
                  <a:pt x="293678" y="551910"/>
                </a:moveTo>
                <a:cubicBezTo>
                  <a:pt x="313421" y="551910"/>
                  <a:pt x="329426" y="567914"/>
                  <a:pt x="329426" y="587657"/>
                </a:cubicBezTo>
                <a:cubicBezTo>
                  <a:pt x="329426" y="607400"/>
                  <a:pt x="313421" y="623405"/>
                  <a:pt x="293678" y="623405"/>
                </a:cubicBezTo>
                <a:cubicBezTo>
                  <a:pt x="273935" y="623405"/>
                  <a:pt x="257931" y="607400"/>
                  <a:pt x="257931" y="587657"/>
                </a:cubicBezTo>
                <a:cubicBezTo>
                  <a:pt x="257931" y="567914"/>
                  <a:pt x="273935" y="551910"/>
                  <a:pt x="293678" y="551910"/>
                </a:cubicBezTo>
                <a:close/>
                <a:moveTo>
                  <a:pt x="35747" y="551910"/>
                </a:moveTo>
                <a:cubicBezTo>
                  <a:pt x="55490" y="551910"/>
                  <a:pt x="71495" y="567914"/>
                  <a:pt x="71495" y="587657"/>
                </a:cubicBezTo>
                <a:cubicBezTo>
                  <a:pt x="71495" y="607400"/>
                  <a:pt x="55490" y="623405"/>
                  <a:pt x="35747" y="623405"/>
                </a:cubicBezTo>
                <a:cubicBezTo>
                  <a:pt x="16005" y="623405"/>
                  <a:pt x="0" y="607400"/>
                  <a:pt x="0" y="587657"/>
                </a:cubicBezTo>
                <a:cubicBezTo>
                  <a:pt x="0" y="567914"/>
                  <a:pt x="16005" y="551910"/>
                  <a:pt x="35747" y="551910"/>
                </a:cubicBezTo>
                <a:close/>
                <a:moveTo>
                  <a:pt x="1583333" y="271691"/>
                </a:moveTo>
                <a:cubicBezTo>
                  <a:pt x="1603076" y="271691"/>
                  <a:pt x="1619080" y="287696"/>
                  <a:pt x="1619080" y="307439"/>
                </a:cubicBezTo>
                <a:cubicBezTo>
                  <a:pt x="1619080" y="327182"/>
                  <a:pt x="1603076" y="343186"/>
                  <a:pt x="1583333" y="343186"/>
                </a:cubicBezTo>
                <a:cubicBezTo>
                  <a:pt x="1563590" y="343186"/>
                  <a:pt x="1547585" y="327182"/>
                  <a:pt x="1547585" y="307439"/>
                </a:cubicBezTo>
                <a:cubicBezTo>
                  <a:pt x="1547585" y="287696"/>
                  <a:pt x="1563590" y="271691"/>
                  <a:pt x="1583333" y="271691"/>
                </a:cubicBezTo>
                <a:close/>
                <a:moveTo>
                  <a:pt x="1325402" y="271691"/>
                </a:moveTo>
                <a:cubicBezTo>
                  <a:pt x="1345145" y="271691"/>
                  <a:pt x="1361149" y="287696"/>
                  <a:pt x="1361149" y="307439"/>
                </a:cubicBezTo>
                <a:cubicBezTo>
                  <a:pt x="1361149" y="327182"/>
                  <a:pt x="1345145" y="343186"/>
                  <a:pt x="1325402" y="343186"/>
                </a:cubicBezTo>
                <a:cubicBezTo>
                  <a:pt x="1305659" y="343186"/>
                  <a:pt x="1289654" y="327182"/>
                  <a:pt x="1289654" y="307439"/>
                </a:cubicBezTo>
                <a:cubicBezTo>
                  <a:pt x="1289654" y="287696"/>
                  <a:pt x="1305659" y="271691"/>
                  <a:pt x="1325402" y="271691"/>
                </a:cubicBezTo>
                <a:close/>
                <a:moveTo>
                  <a:pt x="1067471" y="271691"/>
                </a:moveTo>
                <a:cubicBezTo>
                  <a:pt x="1087214" y="271691"/>
                  <a:pt x="1103219" y="287696"/>
                  <a:pt x="1103219" y="307439"/>
                </a:cubicBezTo>
                <a:cubicBezTo>
                  <a:pt x="1103219" y="327182"/>
                  <a:pt x="1087214" y="343186"/>
                  <a:pt x="1067471" y="343186"/>
                </a:cubicBezTo>
                <a:cubicBezTo>
                  <a:pt x="1047728" y="343186"/>
                  <a:pt x="1031724" y="327182"/>
                  <a:pt x="1031724" y="307439"/>
                </a:cubicBezTo>
                <a:cubicBezTo>
                  <a:pt x="1031724" y="287696"/>
                  <a:pt x="1047728" y="271691"/>
                  <a:pt x="1067471" y="271691"/>
                </a:cubicBezTo>
                <a:close/>
                <a:moveTo>
                  <a:pt x="809540" y="271691"/>
                </a:moveTo>
                <a:cubicBezTo>
                  <a:pt x="829283" y="271691"/>
                  <a:pt x="845288" y="287696"/>
                  <a:pt x="845288" y="307439"/>
                </a:cubicBezTo>
                <a:cubicBezTo>
                  <a:pt x="845288" y="327182"/>
                  <a:pt x="829283" y="343186"/>
                  <a:pt x="809540" y="343186"/>
                </a:cubicBezTo>
                <a:cubicBezTo>
                  <a:pt x="789797" y="343186"/>
                  <a:pt x="773793" y="327182"/>
                  <a:pt x="773793" y="307439"/>
                </a:cubicBezTo>
                <a:cubicBezTo>
                  <a:pt x="773793" y="287696"/>
                  <a:pt x="789797" y="271691"/>
                  <a:pt x="809540" y="271691"/>
                </a:cubicBezTo>
                <a:close/>
                <a:moveTo>
                  <a:pt x="551609" y="271691"/>
                </a:moveTo>
                <a:cubicBezTo>
                  <a:pt x="571352" y="271691"/>
                  <a:pt x="587357" y="287696"/>
                  <a:pt x="587357" y="307439"/>
                </a:cubicBezTo>
                <a:cubicBezTo>
                  <a:pt x="587357" y="327182"/>
                  <a:pt x="571352" y="343186"/>
                  <a:pt x="551609" y="343186"/>
                </a:cubicBezTo>
                <a:cubicBezTo>
                  <a:pt x="531866" y="343186"/>
                  <a:pt x="515862" y="327182"/>
                  <a:pt x="515862" y="307439"/>
                </a:cubicBezTo>
                <a:cubicBezTo>
                  <a:pt x="515862" y="287696"/>
                  <a:pt x="531866" y="271691"/>
                  <a:pt x="551609" y="271691"/>
                </a:cubicBezTo>
                <a:close/>
                <a:moveTo>
                  <a:pt x="293678" y="271691"/>
                </a:moveTo>
                <a:cubicBezTo>
                  <a:pt x="313421" y="271691"/>
                  <a:pt x="329426" y="287696"/>
                  <a:pt x="329426" y="307439"/>
                </a:cubicBezTo>
                <a:cubicBezTo>
                  <a:pt x="329426" y="327182"/>
                  <a:pt x="313421" y="343186"/>
                  <a:pt x="293678" y="343186"/>
                </a:cubicBezTo>
                <a:cubicBezTo>
                  <a:pt x="273935" y="343186"/>
                  <a:pt x="257931" y="327182"/>
                  <a:pt x="257931" y="307439"/>
                </a:cubicBezTo>
                <a:cubicBezTo>
                  <a:pt x="257931" y="287696"/>
                  <a:pt x="273935" y="271691"/>
                  <a:pt x="293678" y="271691"/>
                </a:cubicBezTo>
                <a:close/>
                <a:moveTo>
                  <a:pt x="35747" y="271691"/>
                </a:moveTo>
                <a:cubicBezTo>
                  <a:pt x="55490" y="271691"/>
                  <a:pt x="71495" y="287696"/>
                  <a:pt x="71495" y="307439"/>
                </a:cubicBezTo>
                <a:cubicBezTo>
                  <a:pt x="71495" y="327182"/>
                  <a:pt x="55490" y="343186"/>
                  <a:pt x="35747" y="343186"/>
                </a:cubicBezTo>
                <a:cubicBezTo>
                  <a:pt x="16005" y="343186"/>
                  <a:pt x="0" y="327182"/>
                  <a:pt x="0" y="307439"/>
                </a:cubicBezTo>
                <a:cubicBezTo>
                  <a:pt x="0" y="287696"/>
                  <a:pt x="16005" y="271691"/>
                  <a:pt x="35747" y="271691"/>
                </a:cubicBezTo>
                <a:close/>
                <a:moveTo>
                  <a:pt x="1583333" y="0"/>
                </a:moveTo>
                <a:cubicBezTo>
                  <a:pt x="1603076" y="0"/>
                  <a:pt x="1619080" y="16004"/>
                  <a:pt x="1619080" y="35747"/>
                </a:cubicBezTo>
                <a:cubicBezTo>
                  <a:pt x="1619080" y="55490"/>
                  <a:pt x="1603076" y="71495"/>
                  <a:pt x="1583333" y="71495"/>
                </a:cubicBezTo>
                <a:cubicBezTo>
                  <a:pt x="1563590" y="71495"/>
                  <a:pt x="1547585" y="55490"/>
                  <a:pt x="1547585" y="35747"/>
                </a:cubicBezTo>
                <a:cubicBezTo>
                  <a:pt x="1547585" y="16004"/>
                  <a:pt x="1563590" y="0"/>
                  <a:pt x="1583333" y="0"/>
                </a:cubicBezTo>
                <a:close/>
                <a:moveTo>
                  <a:pt x="1325402" y="0"/>
                </a:moveTo>
                <a:cubicBezTo>
                  <a:pt x="1345145" y="0"/>
                  <a:pt x="1361149" y="16004"/>
                  <a:pt x="1361149" y="35747"/>
                </a:cubicBezTo>
                <a:cubicBezTo>
                  <a:pt x="1361149" y="55490"/>
                  <a:pt x="1345145" y="71495"/>
                  <a:pt x="1325402" y="71495"/>
                </a:cubicBezTo>
                <a:cubicBezTo>
                  <a:pt x="1305659" y="71495"/>
                  <a:pt x="1289654" y="55490"/>
                  <a:pt x="1289654" y="35747"/>
                </a:cubicBezTo>
                <a:cubicBezTo>
                  <a:pt x="1289654" y="16004"/>
                  <a:pt x="1305659" y="0"/>
                  <a:pt x="1325402" y="0"/>
                </a:cubicBezTo>
                <a:close/>
                <a:moveTo>
                  <a:pt x="1067471" y="0"/>
                </a:moveTo>
                <a:cubicBezTo>
                  <a:pt x="1087214" y="0"/>
                  <a:pt x="1103219" y="16004"/>
                  <a:pt x="1103219" y="35747"/>
                </a:cubicBezTo>
                <a:cubicBezTo>
                  <a:pt x="1103219" y="55490"/>
                  <a:pt x="1087214" y="71495"/>
                  <a:pt x="1067471" y="71495"/>
                </a:cubicBezTo>
                <a:cubicBezTo>
                  <a:pt x="1047728" y="71495"/>
                  <a:pt x="1031724" y="55490"/>
                  <a:pt x="1031724" y="35747"/>
                </a:cubicBezTo>
                <a:cubicBezTo>
                  <a:pt x="1031724" y="16004"/>
                  <a:pt x="1047728" y="0"/>
                  <a:pt x="1067471" y="0"/>
                </a:cubicBezTo>
                <a:close/>
                <a:moveTo>
                  <a:pt x="809540" y="0"/>
                </a:moveTo>
                <a:cubicBezTo>
                  <a:pt x="829283" y="0"/>
                  <a:pt x="845288" y="16004"/>
                  <a:pt x="845288" y="35747"/>
                </a:cubicBezTo>
                <a:cubicBezTo>
                  <a:pt x="845288" y="55490"/>
                  <a:pt x="829283" y="71495"/>
                  <a:pt x="809540" y="71495"/>
                </a:cubicBezTo>
                <a:cubicBezTo>
                  <a:pt x="789797" y="71495"/>
                  <a:pt x="773793" y="55490"/>
                  <a:pt x="773793" y="35747"/>
                </a:cubicBezTo>
                <a:cubicBezTo>
                  <a:pt x="773793" y="16004"/>
                  <a:pt x="789797" y="0"/>
                  <a:pt x="809540" y="0"/>
                </a:cubicBezTo>
                <a:close/>
                <a:moveTo>
                  <a:pt x="551609" y="0"/>
                </a:moveTo>
                <a:cubicBezTo>
                  <a:pt x="571352" y="0"/>
                  <a:pt x="587357" y="16004"/>
                  <a:pt x="587357" y="35747"/>
                </a:cubicBezTo>
                <a:cubicBezTo>
                  <a:pt x="587357" y="55490"/>
                  <a:pt x="571352" y="71495"/>
                  <a:pt x="551609" y="71495"/>
                </a:cubicBezTo>
                <a:cubicBezTo>
                  <a:pt x="531866" y="71495"/>
                  <a:pt x="515862" y="55490"/>
                  <a:pt x="515862" y="35747"/>
                </a:cubicBezTo>
                <a:cubicBezTo>
                  <a:pt x="515862" y="16004"/>
                  <a:pt x="531866" y="0"/>
                  <a:pt x="551609" y="0"/>
                </a:cubicBezTo>
                <a:close/>
                <a:moveTo>
                  <a:pt x="293678" y="0"/>
                </a:moveTo>
                <a:cubicBezTo>
                  <a:pt x="313421" y="0"/>
                  <a:pt x="329426" y="16004"/>
                  <a:pt x="329426" y="35747"/>
                </a:cubicBezTo>
                <a:cubicBezTo>
                  <a:pt x="329426" y="55490"/>
                  <a:pt x="313421" y="71495"/>
                  <a:pt x="293678" y="71495"/>
                </a:cubicBezTo>
                <a:cubicBezTo>
                  <a:pt x="273935" y="71495"/>
                  <a:pt x="257931" y="55490"/>
                  <a:pt x="257931" y="35747"/>
                </a:cubicBezTo>
                <a:cubicBezTo>
                  <a:pt x="257931" y="16004"/>
                  <a:pt x="273935" y="0"/>
                  <a:pt x="293678" y="0"/>
                </a:cubicBezTo>
                <a:close/>
                <a:moveTo>
                  <a:pt x="35747" y="0"/>
                </a:moveTo>
                <a:cubicBezTo>
                  <a:pt x="55490" y="0"/>
                  <a:pt x="71495" y="16004"/>
                  <a:pt x="71495" y="35747"/>
                </a:cubicBezTo>
                <a:cubicBezTo>
                  <a:pt x="71495" y="55490"/>
                  <a:pt x="55490" y="71495"/>
                  <a:pt x="35747" y="71495"/>
                </a:cubicBezTo>
                <a:cubicBezTo>
                  <a:pt x="16005" y="71495"/>
                  <a:pt x="0" y="55490"/>
                  <a:pt x="0" y="35747"/>
                </a:cubicBezTo>
                <a:cubicBezTo>
                  <a:pt x="0" y="16004"/>
                  <a:pt x="16005" y="0"/>
                  <a:pt x="357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6" name="Google Shape;346;p58"/>
          <p:cNvCxnSpPr/>
          <p:nvPr/>
        </p:nvCxnSpPr>
        <p:spPr>
          <a:xfrm rot="10800000">
            <a:off x="11375484" y="2104845"/>
            <a:ext cx="0" cy="2750182"/>
          </a:xfrm>
          <a:prstGeom prst="straightConnector1">
            <a:avLst/>
          </a:prstGeom>
          <a:noFill/>
          <a:ln w="12700" cap="flat" cmpd="sng">
            <a:solidFill>
              <a:srgbClr val="C9C9C9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47" name="Google Shape;347;p58"/>
          <p:cNvGrpSpPr/>
          <p:nvPr/>
        </p:nvGrpSpPr>
        <p:grpSpPr>
          <a:xfrm>
            <a:off x="3479800" y="3136929"/>
            <a:ext cx="5232400" cy="1718098"/>
            <a:chOff x="3479800" y="2680222"/>
            <a:chExt cx="5232400" cy="1718098"/>
          </a:xfrm>
        </p:grpSpPr>
        <p:sp>
          <p:nvSpPr>
            <p:cNvPr id="348" name="Google Shape;348;p58"/>
            <p:cNvSpPr txBox="1"/>
            <p:nvPr/>
          </p:nvSpPr>
          <p:spPr>
            <a:xfrm>
              <a:off x="3479800" y="2680222"/>
              <a:ext cx="5232400" cy="12864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96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THA</a:t>
              </a:r>
              <a:r>
                <a:rPr lang="th-TH" sz="9600" b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N</a:t>
              </a:r>
              <a:r>
                <a:rPr lang="th-TH" sz="96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KS</a:t>
              </a:r>
              <a:endParaRPr sz="96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349" name="Google Shape;349;p58"/>
            <p:cNvGrpSpPr/>
            <p:nvPr/>
          </p:nvGrpSpPr>
          <p:grpSpPr>
            <a:xfrm>
              <a:off x="4057650" y="3959044"/>
              <a:ext cx="4098925" cy="439276"/>
              <a:chOff x="4057650" y="4126684"/>
              <a:chExt cx="4098925" cy="439276"/>
            </a:xfrm>
          </p:grpSpPr>
          <p:cxnSp>
            <p:nvCxnSpPr>
              <p:cNvPr id="350" name="Google Shape;350;p58"/>
              <p:cNvCxnSpPr/>
              <p:nvPr/>
            </p:nvCxnSpPr>
            <p:spPr>
              <a:xfrm>
                <a:off x="4057650" y="4126684"/>
                <a:ext cx="4098925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51" name="Google Shape;351;p58"/>
              <p:cNvSpPr txBox="1"/>
              <p:nvPr/>
            </p:nvSpPr>
            <p:spPr>
              <a:xfrm>
                <a:off x="4172310" y="4288063"/>
                <a:ext cx="3847381" cy="277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h-TH" sz="9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www.deep.go.th</a:t>
                </a:r>
                <a:endParaRPr sz="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pic>
        <p:nvPicPr>
          <p:cNvPr id="352" name="Google Shape;352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2370" y="873579"/>
            <a:ext cx="1226227" cy="89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730" y="988975"/>
            <a:ext cx="1813561" cy="896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9"/>
          <p:cNvSpPr txBox="1"/>
          <p:nvPr/>
        </p:nvSpPr>
        <p:spPr>
          <a:xfrm>
            <a:off x="544350" y="2286025"/>
            <a:ext cx="11103300" cy="17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9000">
                <a:latin typeface="Roboto Condensed"/>
                <a:ea typeface="Roboto Condensed"/>
                <a:cs typeface="Roboto Condensed"/>
                <a:sym typeface="Roboto Condensed"/>
              </a:rPr>
              <a:t>http://gg.gg/deep-c1</a:t>
            </a:r>
            <a:endParaRPr sz="9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59" name="Google Shape;35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913" y="4061725"/>
            <a:ext cx="2460175" cy="246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9"/>
          <p:cNvSpPr txBox="1"/>
          <p:nvPr/>
        </p:nvSpPr>
        <p:spPr>
          <a:xfrm>
            <a:off x="493200" y="489875"/>
            <a:ext cx="11205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900" b="1">
                <a:solidFill>
                  <a:srgbClr val="202124"/>
                </a:solidFill>
                <a:highlight>
                  <a:srgbClr val="FFFFFF"/>
                </a:highlight>
                <a:latin typeface="Sarabun"/>
                <a:ea typeface="Sarabun"/>
                <a:cs typeface="Sarabun"/>
                <a:sym typeface="Sarabun"/>
              </a:rPr>
              <a:t>ฟอร์มเปลี่ยนบทบาทจาก </a:t>
            </a:r>
            <a:r>
              <a:rPr lang="th-TH" sz="2900" b="1">
                <a:solidFill>
                  <a:srgbClr val="FF0000"/>
                </a:solidFill>
                <a:highlight>
                  <a:srgbClr val="FFFFFF"/>
                </a:highlight>
                <a:latin typeface="Sarabun"/>
                <a:ea typeface="Sarabun"/>
                <a:cs typeface="Sarabun"/>
                <a:sym typeface="Sarabun"/>
              </a:rPr>
              <a:t>ครู</a:t>
            </a:r>
            <a:r>
              <a:rPr lang="th-TH" sz="2900" b="1">
                <a:solidFill>
                  <a:srgbClr val="202124"/>
                </a:solidFill>
                <a:highlight>
                  <a:srgbClr val="FFFFFF"/>
                </a:highlight>
                <a:latin typeface="Sarabun"/>
                <a:ea typeface="Sarabun"/>
                <a:cs typeface="Sarabun"/>
                <a:sym typeface="Sarabun"/>
              </a:rPr>
              <a:t>เป็น</a:t>
            </a:r>
            <a:r>
              <a:rPr lang="th-TH" sz="2900" b="1">
                <a:solidFill>
                  <a:srgbClr val="FF0000"/>
                </a:solidFill>
                <a:highlight>
                  <a:srgbClr val="FFFFFF"/>
                </a:highlight>
                <a:latin typeface="Sarabun"/>
                <a:ea typeface="Sarabun"/>
                <a:cs typeface="Sarabun"/>
                <a:sym typeface="Sarabun"/>
              </a:rPr>
              <a:t>ผู้ดูแลระบบโรงเรียน หรือนายทะเบียนสารสนเทศ</a:t>
            </a:r>
            <a:r>
              <a:rPr lang="th-TH" sz="2900" b="1">
                <a:solidFill>
                  <a:srgbClr val="202124"/>
                </a:solidFill>
                <a:highlight>
                  <a:srgbClr val="FFFFFF"/>
                </a:highlight>
                <a:latin typeface="Sarabun"/>
                <a:ea typeface="Sarabun"/>
                <a:cs typeface="Sarabun"/>
                <a:sym typeface="Sarabun"/>
              </a:rPr>
              <a:t> ในโครงการ DEEP</a:t>
            </a:r>
            <a:endParaRPr sz="2900" b="1"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1"/>
          <p:cNvSpPr txBox="1"/>
          <p:nvPr/>
        </p:nvSpPr>
        <p:spPr>
          <a:xfrm>
            <a:off x="710500" y="184075"/>
            <a:ext cx="10528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latin typeface="Sarabun"/>
                <a:ea typeface="Sarabun"/>
                <a:cs typeface="Sarabun"/>
                <a:sym typeface="Sarabun"/>
              </a:rPr>
              <a:t>การจัดการเรียนการสอนออนไลน์ด้วย Google G Suite</a:t>
            </a:r>
            <a:endParaRPr sz="4800" b="1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370" name="Google Shape;37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8513" y="2727275"/>
            <a:ext cx="4514976" cy="26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61"/>
          <p:cNvSpPr txBox="1"/>
          <p:nvPr/>
        </p:nvSpPr>
        <p:spPr>
          <a:xfrm>
            <a:off x="3730200" y="5188725"/>
            <a:ext cx="4731600" cy="9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 u="sng">
                <a:solidFill>
                  <a:schemeClr val="hlink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4"/>
              </a:rPr>
              <a:t>https://gsuite.moe.go.th/</a:t>
            </a:r>
            <a:endParaRPr sz="3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72" name="Google Shape;372;p61"/>
          <p:cNvPicPr preferRelativeResize="0"/>
          <p:nvPr/>
        </p:nvPicPr>
        <p:blipFill rotWithShape="1">
          <a:blip r:embed="rId5">
            <a:alphaModFix/>
          </a:blip>
          <a:srcRect t="97494"/>
          <a:stretch/>
        </p:blipFill>
        <p:spPr>
          <a:xfrm>
            <a:off x="2074975" y="6377522"/>
            <a:ext cx="7799846" cy="264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163" y="2105075"/>
            <a:ext cx="4514976" cy="2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62"/>
          <p:cNvPicPr preferRelativeResize="0"/>
          <p:nvPr/>
        </p:nvPicPr>
        <p:blipFill rotWithShape="1">
          <a:blip r:embed="rId4">
            <a:alphaModFix/>
          </a:blip>
          <a:srcRect b="32308"/>
          <a:stretch/>
        </p:blipFill>
        <p:spPr>
          <a:xfrm>
            <a:off x="6285675" y="1210975"/>
            <a:ext cx="4837424" cy="443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6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388" y="707563"/>
            <a:ext cx="5004550" cy="282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9425" y="758038"/>
            <a:ext cx="4855025" cy="30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6225" y="3857777"/>
            <a:ext cx="4638220" cy="28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3"/>
          <p:cNvSpPr txBox="1"/>
          <p:nvPr/>
        </p:nvSpPr>
        <p:spPr>
          <a:xfrm>
            <a:off x="0" y="0"/>
            <a:ext cx="11736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>
                <a:latin typeface="Roboto Condensed"/>
                <a:ea typeface="Roboto Condensed"/>
                <a:cs typeface="Roboto Condensed"/>
                <a:sym typeface="Roboto Condensed"/>
              </a:rPr>
              <a:t>Meet features help engage students and moderate classes</a:t>
            </a:r>
            <a:endParaRPr sz="3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87" name="Google Shape;387;p63"/>
          <p:cNvSpPr txBox="1"/>
          <p:nvPr/>
        </p:nvSpPr>
        <p:spPr>
          <a:xfrm>
            <a:off x="591925" y="3786350"/>
            <a:ext cx="6021300" cy="2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latin typeface="Roboto Condensed"/>
                <a:ea typeface="Roboto Condensed"/>
                <a:cs typeface="Roboto Condensed"/>
                <a:sym typeface="Roboto Condensed"/>
              </a:rPr>
              <a:t>✋Hand raising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latin typeface="Roboto Condensed"/>
                <a:ea typeface="Roboto Condensed"/>
                <a:cs typeface="Roboto Condensed"/>
                <a:sym typeface="Roboto Condensed"/>
              </a:rPr>
              <a:t>🔇Mute all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latin typeface="Roboto Condensed"/>
                <a:ea typeface="Roboto Condensed"/>
                <a:cs typeface="Roboto Condensed"/>
                <a:sym typeface="Roboto Condensed"/>
              </a:rPr>
              <a:t>🖍️Digital whiteboard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latin typeface="Roboto Condensed"/>
                <a:ea typeface="Roboto Condensed"/>
                <a:cs typeface="Roboto Condensed"/>
                <a:sym typeface="Roboto Condensed"/>
              </a:rPr>
              <a:t>🏝️Custom backgrounds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latin typeface="Roboto Condensed"/>
                <a:ea typeface="Roboto Condensed"/>
                <a:cs typeface="Roboto Condensed"/>
                <a:sym typeface="Roboto Condensed"/>
              </a:rPr>
              <a:t>😄Larger tiled-view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latin typeface="Roboto Condensed"/>
                <a:ea typeface="Roboto Condensed"/>
                <a:cs typeface="Roboto Condensed"/>
                <a:sym typeface="Roboto Condensed"/>
              </a:rPr>
              <a:t>🔑New knocking and access controls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latin typeface="Roboto Condensed"/>
                <a:ea typeface="Roboto Condensed"/>
                <a:cs typeface="Roboto Condensed"/>
                <a:sym typeface="Roboto Condensed"/>
              </a:rPr>
              <a:t>🔒Lock presentation screen &amp; chat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4"/>
          <p:cNvSpPr txBox="1"/>
          <p:nvPr/>
        </p:nvSpPr>
        <p:spPr>
          <a:xfrm>
            <a:off x="551100" y="673550"/>
            <a:ext cx="3490200" cy="16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>
                <a:latin typeface="Roboto Condensed"/>
                <a:ea typeface="Roboto Condensed"/>
                <a:cs typeface="Roboto Condensed"/>
                <a:sym typeface="Roboto Condensed"/>
              </a:rPr>
              <a:t>Template</a:t>
            </a:r>
            <a:endParaRPr sz="3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5"/>
          <p:cNvSpPr txBox="1"/>
          <p:nvPr/>
        </p:nvSpPr>
        <p:spPr>
          <a:xfrm>
            <a:off x="449025" y="1898225"/>
            <a:ext cx="115116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000">
                <a:latin typeface="Sarabun"/>
                <a:ea typeface="Sarabun"/>
                <a:cs typeface="Sarabun"/>
                <a:sym typeface="Sarabun"/>
              </a:rPr>
              <a:t>นายอดิศักดิ์  มหาวรรณ</a:t>
            </a:r>
            <a:endParaRPr sz="60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000">
                <a:latin typeface="Sarabun"/>
                <a:ea typeface="Sarabun"/>
                <a:cs typeface="Sarabun"/>
                <a:sym typeface="Sarabun"/>
              </a:rPr>
              <a:t>089-6372275</a:t>
            </a:r>
            <a:endParaRPr sz="6000"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6"/>
          <p:cNvSpPr txBox="1"/>
          <p:nvPr/>
        </p:nvSpPr>
        <p:spPr>
          <a:xfrm>
            <a:off x="0" y="0"/>
            <a:ext cx="120627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100" u="sng">
                <a:hlinkClick r:id="rId3"/>
              </a:rPr>
              <a:t>http://krukob.com/web/1-147/?fbclid=IwAR2ZRrNdWOlAN6lOMo8dIW37lZfKvBEkTTgj4DWQqPY2ehLimDBZ9CSjyDA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2"/>
          <p:cNvSpPr txBox="1"/>
          <p:nvPr/>
        </p:nvSpPr>
        <p:spPr>
          <a:xfrm>
            <a:off x="5966553" y="323570"/>
            <a:ext cx="5968774" cy="674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i="0" u="none" strike="noStrike" cap="none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เรียนรู้ด้วยตนเอง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สื่อหลัก, สื่ออื่น ๆ</a:t>
            </a:r>
            <a:endParaRPr sz="1800" b="1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การใช้งานสำหรับผู้ดูแลระบบ DEEP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u="sng">
                <a:solidFill>
                  <a:schemeClr val="hlink"/>
                </a:solidFill>
                <a:latin typeface="Prompt"/>
                <a:ea typeface="Prompt"/>
                <a:cs typeface="Prompt"/>
                <a:sym typeface="Prompt"/>
                <a:hlinkClick r:id="rId3"/>
              </a:rPr>
              <a:t>1. ลงทะเบียนใช้งาน www.deep.go.th</a:t>
            </a: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u="sng">
                <a:solidFill>
                  <a:schemeClr val="hlink"/>
                </a:solidFill>
                <a:latin typeface="Prompt"/>
                <a:ea typeface="Prompt"/>
                <a:cs typeface="Prompt"/>
                <a:sym typeface="Prompt"/>
                <a:hlinkClick r:id="rId4"/>
              </a:rPr>
              <a:t>2. การจัดการ Whitelist</a:t>
            </a: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	2.1 การสร้าง Whitelist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	2.2 การแก้ไข Whitelist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	2.3 การลบ Whitelist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u="sng">
                <a:solidFill>
                  <a:schemeClr val="hlink"/>
                </a:solidFill>
                <a:latin typeface="Prompt"/>
                <a:ea typeface="Prompt"/>
                <a:cs typeface="Prompt"/>
                <a:sym typeface="Prompt"/>
                <a:hlinkClick r:id="rId5"/>
              </a:rPr>
              <a:t>3. การจัดการผู้ใช้งาน</a:t>
            </a: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	3.1 การดูรายละเอียดผู้ใช้งาน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	3.2 การเปลี่ยนรหัสผ่านผู้ใช้งาน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	3.3 การแก้ไขรายละเอียดผู้ใช้งาน</a:t>
            </a: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การใช้งานสำหรับครู</a:t>
            </a: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u="sng">
                <a:solidFill>
                  <a:schemeClr val="hlink"/>
                </a:solidFill>
                <a:latin typeface="Prompt"/>
                <a:ea typeface="Prompt"/>
                <a:cs typeface="Prompt"/>
                <a:sym typeface="Prompt"/>
                <a:hlinkClick r:id="rId6"/>
              </a:rPr>
              <a:t>4. จัดการห้องเรียน</a:t>
            </a: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	4.1 การสร้างห้องเรียน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	4.2 จัดการนักเรียนเข้าห้องเรียน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	4.3 การแก้ไขห้องเรียน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	4.4 การลบห้องเรียน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u="sng">
                <a:solidFill>
                  <a:schemeClr val="hlink"/>
                </a:solidFill>
                <a:latin typeface="Prompt"/>
                <a:ea typeface="Prompt"/>
                <a:cs typeface="Prompt"/>
                <a:sym typeface="Prompt"/>
                <a:hlinkClick r:id="rId7"/>
              </a:rPr>
              <a:t>5. จัดการตารางสอน</a:t>
            </a: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	5.1 การสร้างตารางสอน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	5.2 การแก้ไขตารางสอนสำหรับผู้ดูแลระบบ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	5.3 การเพิ่มครูประจำชั้นเข้ากับห้องเรียน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u="sng">
                <a:solidFill>
                  <a:schemeClr val="hlink"/>
                </a:solidFill>
                <a:latin typeface="Prompt"/>
                <a:ea typeface="Prompt"/>
                <a:cs typeface="Prompt"/>
                <a:sym typeface="Prompt"/>
                <a:hlinkClick r:id="rId8"/>
              </a:rPr>
              <a:t>6. แก้ไขตารางสอน</a:t>
            </a: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10" name="Google Shape;110;p32"/>
          <p:cNvSpPr txBox="1"/>
          <p:nvPr/>
        </p:nvSpPr>
        <p:spPr>
          <a:xfrm>
            <a:off x="438128" y="1538703"/>
            <a:ext cx="4172937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Agenda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26 มิถุนายน 2563</a:t>
            </a: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ฝึกอบรมการใช้งาน</a:t>
            </a: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ดิจิทัลแพลตฟอร์มเพื่อการเรียนรู้แห่งชาติ </a:t>
            </a: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www.deep.go.th</a:t>
            </a:r>
            <a:endParaRPr sz="1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111" name="Google Shape;111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13419" y="611185"/>
            <a:ext cx="1233224" cy="60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1652" y="323570"/>
            <a:ext cx="1226227" cy="897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1" r="182"/>
          <a:stretch/>
        </p:blipFill>
        <p:spPr>
          <a:xfrm>
            <a:off x="1553029" y="873579"/>
            <a:ext cx="9085942" cy="511084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18" name="Google Shape;118;p33"/>
          <p:cNvSpPr/>
          <p:nvPr/>
        </p:nvSpPr>
        <p:spPr>
          <a:xfrm>
            <a:off x="752730" y="4912177"/>
            <a:ext cx="1368123" cy="1466710"/>
          </a:xfrm>
          <a:custGeom>
            <a:avLst/>
            <a:gdLst/>
            <a:ahLst/>
            <a:cxnLst/>
            <a:rect l="l" t="t" r="r" b="b"/>
            <a:pathLst>
              <a:path w="1619080" h="1735752" extrusionOk="0">
                <a:moveTo>
                  <a:pt x="1583333" y="1664257"/>
                </a:moveTo>
                <a:cubicBezTo>
                  <a:pt x="1603076" y="1664257"/>
                  <a:pt x="1619080" y="1680261"/>
                  <a:pt x="1619080" y="1700004"/>
                </a:cubicBezTo>
                <a:cubicBezTo>
                  <a:pt x="1619080" y="1719747"/>
                  <a:pt x="1603076" y="1735752"/>
                  <a:pt x="1583333" y="1735752"/>
                </a:cubicBezTo>
                <a:cubicBezTo>
                  <a:pt x="1563590" y="1735752"/>
                  <a:pt x="1547585" y="1719747"/>
                  <a:pt x="1547585" y="1700004"/>
                </a:cubicBezTo>
                <a:cubicBezTo>
                  <a:pt x="1547585" y="1680261"/>
                  <a:pt x="1563590" y="1664257"/>
                  <a:pt x="1583333" y="1664257"/>
                </a:cubicBezTo>
                <a:close/>
                <a:moveTo>
                  <a:pt x="1325402" y="1664257"/>
                </a:moveTo>
                <a:cubicBezTo>
                  <a:pt x="1345145" y="1664257"/>
                  <a:pt x="1361149" y="1680261"/>
                  <a:pt x="1361149" y="1700004"/>
                </a:cubicBezTo>
                <a:cubicBezTo>
                  <a:pt x="1361149" y="1719747"/>
                  <a:pt x="1345145" y="1735752"/>
                  <a:pt x="1325402" y="1735752"/>
                </a:cubicBezTo>
                <a:cubicBezTo>
                  <a:pt x="1305659" y="1735752"/>
                  <a:pt x="1289654" y="1719747"/>
                  <a:pt x="1289654" y="1700004"/>
                </a:cubicBezTo>
                <a:cubicBezTo>
                  <a:pt x="1289654" y="1680261"/>
                  <a:pt x="1305659" y="1664257"/>
                  <a:pt x="1325402" y="1664257"/>
                </a:cubicBezTo>
                <a:close/>
                <a:moveTo>
                  <a:pt x="1067471" y="1664257"/>
                </a:moveTo>
                <a:cubicBezTo>
                  <a:pt x="1087214" y="1664257"/>
                  <a:pt x="1103219" y="1680261"/>
                  <a:pt x="1103219" y="1700004"/>
                </a:cubicBezTo>
                <a:cubicBezTo>
                  <a:pt x="1103219" y="1719747"/>
                  <a:pt x="1087214" y="1735752"/>
                  <a:pt x="1067471" y="1735752"/>
                </a:cubicBezTo>
                <a:cubicBezTo>
                  <a:pt x="1047728" y="1735752"/>
                  <a:pt x="1031724" y="1719747"/>
                  <a:pt x="1031724" y="1700004"/>
                </a:cubicBezTo>
                <a:cubicBezTo>
                  <a:pt x="1031724" y="1680261"/>
                  <a:pt x="1047728" y="1664257"/>
                  <a:pt x="1067471" y="1664257"/>
                </a:cubicBezTo>
                <a:close/>
                <a:moveTo>
                  <a:pt x="809540" y="1664257"/>
                </a:moveTo>
                <a:cubicBezTo>
                  <a:pt x="829283" y="1664257"/>
                  <a:pt x="845288" y="1680261"/>
                  <a:pt x="845288" y="1700004"/>
                </a:cubicBezTo>
                <a:cubicBezTo>
                  <a:pt x="845288" y="1719747"/>
                  <a:pt x="829283" y="1735752"/>
                  <a:pt x="809540" y="1735752"/>
                </a:cubicBezTo>
                <a:cubicBezTo>
                  <a:pt x="789797" y="1735752"/>
                  <a:pt x="773793" y="1719747"/>
                  <a:pt x="773793" y="1700004"/>
                </a:cubicBezTo>
                <a:cubicBezTo>
                  <a:pt x="773793" y="1680261"/>
                  <a:pt x="789797" y="1664257"/>
                  <a:pt x="809540" y="1664257"/>
                </a:cubicBezTo>
                <a:close/>
                <a:moveTo>
                  <a:pt x="551609" y="1664257"/>
                </a:moveTo>
                <a:cubicBezTo>
                  <a:pt x="571352" y="1664257"/>
                  <a:pt x="587357" y="1680261"/>
                  <a:pt x="587357" y="1700004"/>
                </a:cubicBezTo>
                <a:cubicBezTo>
                  <a:pt x="587357" y="1719747"/>
                  <a:pt x="571352" y="1735752"/>
                  <a:pt x="551609" y="1735752"/>
                </a:cubicBezTo>
                <a:cubicBezTo>
                  <a:pt x="531866" y="1735752"/>
                  <a:pt x="515862" y="1719747"/>
                  <a:pt x="515862" y="1700004"/>
                </a:cubicBezTo>
                <a:cubicBezTo>
                  <a:pt x="515862" y="1680261"/>
                  <a:pt x="531866" y="1664257"/>
                  <a:pt x="551609" y="1664257"/>
                </a:cubicBezTo>
                <a:close/>
                <a:moveTo>
                  <a:pt x="293678" y="1664257"/>
                </a:moveTo>
                <a:cubicBezTo>
                  <a:pt x="313421" y="1664257"/>
                  <a:pt x="329426" y="1680261"/>
                  <a:pt x="329426" y="1700004"/>
                </a:cubicBezTo>
                <a:cubicBezTo>
                  <a:pt x="329426" y="1719747"/>
                  <a:pt x="313421" y="1735752"/>
                  <a:pt x="293678" y="1735752"/>
                </a:cubicBezTo>
                <a:cubicBezTo>
                  <a:pt x="273935" y="1735752"/>
                  <a:pt x="257931" y="1719747"/>
                  <a:pt x="257931" y="1700004"/>
                </a:cubicBezTo>
                <a:cubicBezTo>
                  <a:pt x="257931" y="1680261"/>
                  <a:pt x="273935" y="1664257"/>
                  <a:pt x="293678" y="1664257"/>
                </a:cubicBezTo>
                <a:close/>
                <a:moveTo>
                  <a:pt x="35747" y="1664257"/>
                </a:moveTo>
                <a:cubicBezTo>
                  <a:pt x="55490" y="1664257"/>
                  <a:pt x="71495" y="1680261"/>
                  <a:pt x="71495" y="1700004"/>
                </a:cubicBezTo>
                <a:cubicBezTo>
                  <a:pt x="71495" y="1719747"/>
                  <a:pt x="55490" y="1735752"/>
                  <a:pt x="35747" y="1735752"/>
                </a:cubicBezTo>
                <a:cubicBezTo>
                  <a:pt x="16005" y="1735752"/>
                  <a:pt x="0" y="1719747"/>
                  <a:pt x="0" y="1700004"/>
                </a:cubicBezTo>
                <a:cubicBezTo>
                  <a:pt x="0" y="1680261"/>
                  <a:pt x="16005" y="1664257"/>
                  <a:pt x="35747" y="1664257"/>
                </a:cubicBezTo>
                <a:close/>
                <a:moveTo>
                  <a:pt x="1583333" y="1384038"/>
                </a:moveTo>
                <a:cubicBezTo>
                  <a:pt x="1603076" y="1384038"/>
                  <a:pt x="1619080" y="1400043"/>
                  <a:pt x="1619080" y="1419786"/>
                </a:cubicBezTo>
                <a:cubicBezTo>
                  <a:pt x="1619080" y="1439529"/>
                  <a:pt x="1603076" y="1455533"/>
                  <a:pt x="1583333" y="1455533"/>
                </a:cubicBezTo>
                <a:cubicBezTo>
                  <a:pt x="1563590" y="1455533"/>
                  <a:pt x="1547585" y="1439529"/>
                  <a:pt x="1547585" y="1419786"/>
                </a:cubicBezTo>
                <a:cubicBezTo>
                  <a:pt x="1547585" y="1400043"/>
                  <a:pt x="1563590" y="1384038"/>
                  <a:pt x="1583333" y="1384038"/>
                </a:cubicBezTo>
                <a:close/>
                <a:moveTo>
                  <a:pt x="1325402" y="1384038"/>
                </a:moveTo>
                <a:cubicBezTo>
                  <a:pt x="1345145" y="1384038"/>
                  <a:pt x="1361149" y="1400043"/>
                  <a:pt x="1361149" y="1419786"/>
                </a:cubicBezTo>
                <a:cubicBezTo>
                  <a:pt x="1361149" y="1439529"/>
                  <a:pt x="1345145" y="1455533"/>
                  <a:pt x="1325402" y="1455533"/>
                </a:cubicBezTo>
                <a:cubicBezTo>
                  <a:pt x="1305659" y="1455533"/>
                  <a:pt x="1289654" y="1439529"/>
                  <a:pt x="1289654" y="1419786"/>
                </a:cubicBezTo>
                <a:cubicBezTo>
                  <a:pt x="1289654" y="1400043"/>
                  <a:pt x="1305659" y="1384038"/>
                  <a:pt x="1325402" y="1384038"/>
                </a:cubicBezTo>
                <a:close/>
                <a:moveTo>
                  <a:pt x="1067471" y="1384038"/>
                </a:moveTo>
                <a:cubicBezTo>
                  <a:pt x="1087214" y="1384038"/>
                  <a:pt x="1103219" y="1400043"/>
                  <a:pt x="1103219" y="1419786"/>
                </a:cubicBezTo>
                <a:cubicBezTo>
                  <a:pt x="1103219" y="1439529"/>
                  <a:pt x="1087214" y="1455533"/>
                  <a:pt x="1067471" y="1455533"/>
                </a:cubicBezTo>
                <a:cubicBezTo>
                  <a:pt x="1047728" y="1455533"/>
                  <a:pt x="1031724" y="1439529"/>
                  <a:pt x="1031724" y="1419786"/>
                </a:cubicBezTo>
                <a:cubicBezTo>
                  <a:pt x="1031724" y="1400043"/>
                  <a:pt x="1047728" y="1384038"/>
                  <a:pt x="1067471" y="1384038"/>
                </a:cubicBezTo>
                <a:close/>
                <a:moveTo>
                  <a:pt x="809540" y="1384038"/>
                </a:moveTo>
                <a:cubicBezTo>
                  <a:pt x="829283" y="1384038"/>
                  <a:pt x="845288" y="1400043"/>
                  <a:pt x="845288" y="1419786"/>
                </a:cubicBezTo>
                <a:cubicBezTo>
                  <a:pt x="845288" y="1439529"/>
                  <a:pt x="829283" y="1455533"/>
                  <a:pt x="809540" y="1455533"/>
                </a:cubicBezTo>
                <a:cubicBezTo>
                  <a:pt x="789797" y="1455533"/>
                  <a:pt x="773793" y="1439529"/>
                  <a:pt x="773793" y="1419786"/>
                </a:cubicBezTo>
                <a:cubicBezTo>
                  <a:pt x="773793" y="1400043"/>
                  <a:pt x="789797" y="1384038"/>
                  <a:pt x="809540" y="1384038"/>
                </a:cubicBezTo>
                <a:close/>
                <a:moveTo>
                  <a:pt x="551609" y="1384038"/>
                </a:moveTo>
                <a:cubicBezTo>
                  <a:pt x="571352" y="1384038"/>
                  <a:pt x="587357" y="1400043"/>
                  <a:pt x="587357" y="1419786"/>
                </a:cubicBezTo>
                <a:cubicBezTo>
                  <a:pt x="587357" y="1439529"/>
                  <a:pt x="571352" y="1455533"/>
                  <a:pt x="551609" y="1455533"/>
                </a:cubicBezTo>
                <a:cubicBezTo>
                  <a:pt x="531866" y="1455533"/>
                  <a:pt x="515862" y="1439529"/>
                  <a:pt x="515862" y="1419786"/>
                </a:cubicBezTo>
                <a:cubicBezTo>
                  <a:pt x="515862" y="1400043"/>
                  <a:pt x="531866" y="1384038"/>
                  <a:pt x="551609" y="1384038"/>
                </a:cubicBezTo>
                <a:close/>
                <a:moveTo>
                  <a:pt x="293678" y="1384038"/>
                </a:moveTo>
                <a:cubicBezTo>
                  <a:pt x="313421" y="1384038"/>
                  <a:pt x="329426" y="1400043"/>
                  <a:pt x="329426" y="1419786"/>
                </a:cubicBezTo>
                <a:cubicBezTo>
                  <a:pt x="329426" y="1439529"/>
                  <a:pt x="313421" y="1455533"/>
                  <a:pt x="293678" y="1455533"/>
                </a:cubicBezTo>
                <a:cubicBezTo>
                  <a:pt x="273935" y="1455533"/>
                  <a:pt x="257931" y="1439529"/>
                  <a:pt x="257931" y="1419786"/>
                </a:cubicBezTo>
                <a:cubicBezTo>
                  <a:pt x="257931" y="1400043"/>
                  <a:pt x="273935" y="1384038"/>
                  <a:pt x="293678" y="1384038"/>
                </a:cubicBezTo>
                <a:close/>
                <a:moveTo>
                  <a:pt x="35747" y="1384038"/>
                </a:moveTo>
                <a:cubicBezTo>
                  <a:pt x="55490" y="1384038"/>
                  <a:pt x="71495" y="1400043"/>
                  <a:pt x="71495" y="1419786"/>
                </a:cubicBezTo>
                <a:cubicBezTo>
                  <a:pt x="71495" y="1439529"/>
                  <a:pt x="55490" y="1455533"/>
                  <a:pt x="35747" y="1455533"/>
                </a:cubicBezTo>
                <a:cubicBezTo>
                  <a:pt x="16005" y="1455533"/>
                  <a:pt x="0" y="1439529"/>
                  <a:pt x="0" y="1419786"/>
                </a:cubicBezTo>
                <a:cubicBezTo>
                  <a:pt x="0" y="1400043"/>
                  <a:pt x="16005" y="1384038"/>
                  <a:pt x="35747" y="1384038"/>
                </a:cubicBezTo>
                <a:close/>
                <a:moveTo>
                  <a:pt x="1583333" y="1103820"/>
                </a:moveTo>
                <a:cubicBezTo>
                  <a:pt x="1603076" y="1103820"/>
                  <a:pt x="1619080" y="1119824"/>
                  <a:pt x="1619080" y="1139567"/>
                </a:cubicBezTo>
                <a:cubicBezTo>
                  <a:pt x="1619080" y="1159310"/>
                  <a:pt x="1603076" y="1175315"/>
                  <a:pt x="1583333" y="1175315"/>
                </a:cubicBezTo>
                <a:cubicBezTo>
                  <a:pt x="1563590" y="1175315"/>
                  <a:pt x="1547585" y="1159310"/>
                  <a:pt x="1547585" y="1139567"/>
                </a:cubicBezTo>
                <a:cubicBezTo>
                  <a:pt x="1547585" y="1119824"/>
                  <a:pt x="1563590" y="1103820"/>
                  <a:pt x="1583333" y="1103820"/>
                </a:cubicBezTo>
                <a:close/>
                <a:moveTo>
                  <a:pt x="1325402" y="1103820"/>
                </a:moveTo>
                <a:cubicBezTo>
                  <a:pt x="1345145" y="1103820"/>
                  <a:pt x="1361149" y="1119824"/>
                  <a:pt x="1361149" y="1139567"/>
                </a:cubicBezTo>
                <a:cubicBezTo>
                  <a:pt x="1361149" y="1159310"/>
                  <a:pt x="1345145" y="1175315"/>
                  <a:pt x="1325402" y="1175315"/>
                </a:cubicBezTo>
                <a:cubicBezTo>
                  <a:pt x="1305659" y="1175315"/>
                  <a:pt x="1289654" y="1159310"/>
                  <a:pt x="1289654" y="1139567"/>
                </a:cubicBezTo>
                <a:cubicBezTo>
                  <a:pt x="1289654" y="1119824"/>
                  <a:pt x="1305659" y="1103820"/>
                  <a:pt x="1325402" y="1103820"/>
                </a:cubicBezTo>
                <a:close/>
                <a:moveTo>
                  <a:pt x="1067471" y="1103820"/>
                </a:moveTo>
                <a:cubicBezTo>
                  <a:pt x="1087214" y="1103820"/>
                  <a:pt x="1103219" y="1119824"/>
                  <a:pt x="1103219" y="1139567"/>
                </a:cubicBezTo>
                <a:cubicBezTo>
                  <a:pt x="1103219" y="1159310"/>
                  <a:pt x="1087214" y="1175315"/>
                  <a:pt x="1067471" y="1175315"/>
                </a:cubicBezTo>
                <a:cubicBezTo>
                  <a:pt x="1047728" y="1175315"/>
                  <a:pt x="1031724" y="1159310"/>
                  <a:pt x="1031724" y="1139567"/>
                </a:cubicBezTo>
                <a:cubicBezTo>
                  <a:pt x="1031724" y="1119824"/>
                  <a:pt x="1047728" y="1103820"/>
                  <a:pt x="1067471" y="1103820"/>
                </a:cubicBezTo>
                <a:close/>
                <a:moveTo>
                  <a:pt x="809540" y="1103820"/>
                </a:moveTo>
                <a:cubicBezTo>
                  <a:pt x="829283" y="1103820"/>
                  <a:pt x="845288" y="1119824"/>
                  <a:pt x="845288" y="1139567"/>
                </a:cubicBezTo>
                <a:cubicBezTo>
                  <a:pt x="845288" y="1159310"/>
                  <a:pt x="829283" y="1175315"/>
                  <a:pt x="809540" y="1175315"/>
                </a:cubicBezTo>
                <a:cubicBezTo>
                  <a:pt x="789797" y="1175315"/>
                  <a:pt x="773793" y="1159310"/>
                  <a:pt x="773793" y="1139567"/>
                </a:cubicBezTo>
                <a:cubicBezTo>
                  <a:pt x="773793" y="1119824"/>
                  <a:pt x="789797" y="1103820"/>
                  <a:pt x="809540" y="1103820"/>
                </a:cubicBezTo>
                <a:close/>
                <a:moveTo>
                  <a:pt x="551609" y="1103820"/>
                </a:moveTo>
                <a:cubicBezTo>
                  <a:pt x="571352" y="1103820"/>
                  <a:pt x="587357" y="1119824"/>
                  <a:pt x="587357" y="1139567"/>
                </a:cubicBezTo>
                <a:cubicBezTo>
                  <a:pt x="587357" y="1159310"/>
                  <a:pt x="571352" y="1175315"/>
                  <a:pt x="551609" y="1175315"/>
                </a:cubicBezTo>
                <a:cubicBezTo>
                  <a:pt x="531866" y="1175315"/>
                  <a:pt x="515862" y="1159310"/>
                  <a:pt x="515862" y="1139567"/>
                </a:cubicBezTo>
                <a:cubicBezTo>
                  <a:pt x="515862" y="1119824"/>
                  <a:pt x="531866" y="1103820"/>
                  <a:pt x="551609" y="1103820"/>
                </a:cubicBezTo>
                <a:close/>
                <a:moveTo>
                  <a:pt x="293678" y="1103820"/>
                </a:moveTo>
                <a:cubicBezTo>
                  <a:pt x="313421" y="1103820"/>
                  <a:pt x="329426" y="1119824"/>
                  <a:pt x="329426" y="1139567"/>
                </a:cubicBezTo>
                <a:cubicBezTo>
                  <a:pt x="329426" y="1159310"/>
                  <a:pt x="313421" y="1175315"/>
                  <a:pt x="293678" y="1175315"/>
                </a:cubicBezTo>
                <a:cubicBezTo>
                  <a:pt x="273935" y="1175315"/>
                  <a:pt x="257931" y="1159310"/>
                  <a:pt x="257931" y="1139567"/>
                </a:cubicBezTo>
                <a:cubicBezTo>
                  <a:pt x="257931" y="1119824"/>
                  <a:pt x="273935" y="1103820"/>
                  <a:pt x="293678" y="1103820"/>
                </a:cubicBezTo>
                <a:close/>
                <a:moveTo>
                  <a:pt x="35747" y="1103820"/>
                </a:moveTo>
                <a:cubicBezTo>
                  <a:pt x="55490" y="1103820"/>
                  <a:pt x="71495" y="1119824"/>
                  <a:pt x="71495" y="1139567"/>
                </a:cubicBezTo>
                <a:cubicBezTo>
                  <a:pt x="71495" y="1159310"/>
                  <a:pt x="55490" y="1175315"/>
                  <a:pt x="35747" y="1175315"/>
                </a:cubicBezTo>
                <a:cubicBezTo>
                  <a:pt x="16005" y="1175315"/>
                  <a:pt x="0" y="1159310"/>
                  <a:pt x="0" y="1139567"/>
                </a:cubicBezTo>
                <a:cubicBezTo>
                  <a:pt x="0" y="1119824"/>
                  <a:pt x="16005" y="1103820"/>
                  <a:pt x="35747" y="1103820"/>
                </a:cubicBezTo>
                <a:close/>
                <a:moveTo>
                  <a:pt x="1583333" y="832129"/>
                </a:moveTo>
                <a:cubicBezTo>
                  <a:pt x="1603076" y="832129"/>
                  <a:pt x="1619080" y="848133"/>
                  <a:pt x="1619080" y="867876"/>
                </a:cubicBezTo>
                <a:cubicBezTo>
                  <a:pt x="1619080" y="887619"/>
                  <a:pt x="1603076" y="903623"/>
                  <a:pt x="1583333" y="903623"/>
                </a:cubicBezTo>
                <a:cubicBezTo>
                  <a:pt x="1563590" y="903623"/>
                  <a:pt x="1547585" y="887619"/>
                  <a:pt x="1547585" y="867876"/>
                </a:cubicBezTo>
                <a:cubicBezTo>
                  <a:pt x="1547585" y="848133"/>
                  <a:pt x="1563590" y="832129"/>
                  <a:pt x="1583333" y="832129"/>
                </a:cubicBezTo>
                <a:close/>
                <a:moveTo>
                  <a:pt x="1325402" y="832129"/>
                </a:moveTo>
                <a:cubicBezTo>
                  <a:pt x="1345145" y="832129"/>
                  <a:pt x="1361149" y="848133"/>
                  <a:pt x="1361149" y="867876"/>
                </a:cubicBezTo>
                <a:cubicBezTo>
                  <a:pt x="1361149" y="887619"/>
                  <a:pt x="1345145" y="903623"/>
                  <a:pt x="1325402" y="903623"/>
                </a:cubicBezTo>
                <a:cubicBezTo>
                  <a:pt x="1305659" y="903623"/>
                  <a:pt x="1289654" y="887619"/>
                  <a:pt x="1289654" y="867876"/>
                </a:cubicBezTo>
                <a:cubicBezTo>
                  <a:pt x="1289654" y="848133"/>
                  <a:pt x="1305659" y="832129"/>
                  <a:pt x="1325402" y="832129"/>
                </a:cubicBezTo>
                <a:close/>
                <a:moveTo>
                  <a:pt x="1067471" y="832129"/>
                </a:moveTo>
                <a:cubicBezTo>
                  <a:pt x="1087214" y="832129"/>
                  <a:pt x="1103219" y="848133"/>
                  <a:pt x="1103219" y="867876"/>
                </a:cubicBezTo>
                <a:cubicBezTo>
                  <a:pt x="1103219" y="887619"/>
                  <a:pt x="1087214" y="903623"/>
                  <a:pt x="1067471" y="903623"/>
                </a:cubicBezTo>
                <a:cubicBezTo>
                  <a:pt x="1047728" y="903623"/>
                  <a:pt x="1031724" y="887619"/>
                  <a:pt x="1031724" y="867876"/>
                </a:cubicBezTo>
                <a:cubicBezTo>
                  <a:pt x="1031724" y="848133"/>
                  <a:pt x="1047728" y="832129"/>
                  <a:pt x="1067471" y="832129"/>
                </a:cubicBezTo>
                <a:close/>
                <a:moveTo>
                  <a:pt x="809540" y="832129"/>
                </a:moveTo>
                <a:cubicBezTo>
                  <a:pt x="829283" y="832129"/>
                  <a:pt x="845288" y="848133"/>
                  <a:pt x="845288" y="867876"/>
                </a:cubicBezTo>
                <a:cubicBezTo>
                  <a:pt x="845288" y="887619"/>
                  <a:pt x="829283" y="903623"/>
                  <a:pt x="809540" y="903623"/>
                </a:cubicBezTo>
                <a:cubicBezTo>
                  <a:pt x="789797" y="903623"/>
                  <a:pt x="773793" y="887619"/>
                  <a:pt x="773793" y="867876"/>
                </a:cubicBezTo>
                <a:cubicBezTo>
                  <a:pt x="773793" y="848133"/>
                  <a:pt x="789797" y="832129"/>
                  <a:pt x="809540" y="832129"/>
                </a:cubicBezTo>
                <a:close/>
                <a:moveTo>
                  <a:pt x="551609" y="832129"/>
                </a:moveTo>
                <a:cubicBezTo>
                  <a:pt x="571352" y="832129"/>
                  <a:pt x="587357" y="848133"/>
                  <a:pt x="587357" y="867876"/>
                </a:cubicBezTo>
                <a:cubicBezTo>
                  <a:pt x="587357" y="887619"/>
                  <a:pt x="571352" y="903623"/>
                  <a:pt x="551609" y="903623"/>
                </a:cubicBezTo>
                <a:cubicBezTo>
                  <a:pt x="531866" y="903623"/>
                  <a:pt x="515862" y="887619"/>
                  <a:pt x="515862" y="867876"/>
                </a:cubicBezTo>
                <a:cubicBezTo>
                  <a:pt x="515862" y="848133"/>
                  <a:pt x="531866" y="832129"/>
                  <a:pt x="551609" y="832129"/>
                </a:cubicBezTo>
                <a:close/>
                <a:moveTo>
                  <a:pt x="293678" y="832129"/>
                </a:moveTo>
                <a:cubicBezTo>
                  <a:pt x="313421" y="832129"/>
                  <a:pt x="329426" y="848133"/>
                  <a:pt x="329426" y="867876"/>
                </a:cubicBezTo>
                <a:cubicBezTo>
                  <a:pt x="329426" y="887619"/>
                  <a:pt x="313421" y="903623"/>
                  <a:pt x="293678" y="903623"/>
                </a:cubicBezTo>
                <a:cubicBezTo>
                  <a:pt x="273935" y="903623"/>
                  <a:pt x="257931" y="887619"/>
                  <a:pt x="257931" y="867876"/>
                </a:cubicBezTo>
                <a:cubicBezTo>
                  <a:pt x="257931" y="848133"/>
                  <a:pt x="273935" y="832129"/>
                  <a:pt x="293678" y="832129"/>
                </a:cubicBezTo>
                <a:close/>
                <a:moveTo>
                  <a:pt x="35747" y="832129"/>
                </a:moveTo>
                <a:cubicBezTo>
                  <a:pt x="55490" y="832129"/>
                  <a:pt x="71495" y="848133"/>
                  <a:pt x="71495" y="867876"/>
                </a:cubicBezTo>
                <a:cubicBezTo>
                  <a:pt x="71495" y="887619"/>
                  <a:pt x="55490" y="903623"/>
                  <a:pt x="35747" y="903623"/>
                </a:cubicBezTo>
                <a:cubicBezTo>
                  <a:pt x="16005" y="903623"/>
                  <a:pt x="0" y="887619"/>
                  <a:pt x="0" y="867876"/>
                </a:cubicBezTo>
                <a:cubicBezTo>
                  <a:pt x="0" y="848133"/>
                  <a:pt x="16005" y="832129"/>
                  <a:pt x="35747" y="832129"/>
                </a:cubicBezTo>
                <a:close/>
                <a:moveTo>
                  <a:pt x="1583333" y="551910"/>
                </a:moveTo>
                <a:cubicBezTo>
                  <a:pt x="1603076" y="551910"/>
                  <a:pt x="1619080" y="567914"/>
                  <a:pt x="1619080" y="587657"/>
                </a:cubicBezTo>
                <a:cubicBezTo>
                  <a:pt x="1619080" y="607400"/>
                  <a:pt x="1603076" y="623405"/>
                  <a:pt x="1583333" y="623405"/>
                </a:cubicBezTo>
                <a:cubicBezTo>
                  <a:pt x="1563590" y="623405"/>
                  <a:pt x="1547585" y="607400"/>
                  <a:pt x="1547585" y="587657"/>
                </a:cubicBezTo>
                <a:cubicBezTo>
                  <a:pt x="1547585" y="567914"/>
                  <a:pt x="1563590" y="551910"/>
                  <a:pt x="1583333" y="551910"/>
                </a:cubicBezTo>
                <a:close/>
                <a:moveTo>
                  <a:pt x="1325402" y="551910"/>
                </a:moveTo>
                <a:cubicBezTo>
                  <a:pt x="1345145" y="551910"/>
                  <a:pt x="1361149" y="567914"/>
                  <a:pt x="1361149" y="587657"/>
                </a:cubicBezTo>
                <a:cubicBezTo>
                  <a:pt x="1361149" y="607400"/>
                  <a:pt x="1345145" y="623405"/>
                  <a:pt x="1325402" y="623405"/>
                </a:cubicBezTo>
                <a:cubicBezTo>
                  <a:pt x="1305659" y="623405"/>
                  <a:pt x="1289654" y="607400"/>
                  <a:pt x="1289654" y="587657"/>
                </a:cubicBezTo>
                <a:cubicBezTo>
                  <a:pt x="1289654" y="567914"/>
                  <a:pt x="1305659" y="551910"/>
                  <a:pt x="1325402" y="551910"/>
                </a:cubicBezTo>
                <a:close/>
                <a:moveTo>
                  <a:pt x="1067471" y="551910"/>
                </a:moveTo>
                <a:cubicBezTo>
                  <a:pt x="1087214" y="551910"/>
                  <a:pt x="1103219" y="567914"/>
                  <a:pt x="1103219" y="587657"/>
                </a:cubicBezTo>
                <a:cubicBezTo>
                  <a:pt x="1103219" y="607400"/>
                  <a:pt x="1087214" y="623405"/>
                  <a:pt x="1067471" y="623405"/>
                </a:cubicBezTo>
                <a:cubicBezTo>
                  <a:pt x="1047728" y="623405"/>
                  <a:pt x="1031724" y="607400"/>
                  <a:pt x="1031724" y="587657"/>
                </a:cubicBezTo>
                <a:cubicBezTo>
                  <a:pt x="1031724" y="567914"/>
                  <a:pt x="1047728" y="551910"/>
                  <a:pt x="1067471" y="551910"/>
                </a:cubicBezTo>
                <a:close/>
                <a:moveTo>
                  <a:pt x="809540" y="551910"/>
                </a:moveTo>
                <a:cubicBezTo>
                  <a:pt x="829283" y="551910"/>
                  <a:pt x="845288" y="567914"/>
                  <a:pt x="845288" y="587657"/>
                </a:cubicBezTo>
                <a:cubicBezTo>
                  <a:pt x="845288" y="607400"/>
                  <a:pt x="829283" y="623405"/>
                  <a:pt x="809540" y="623405"/>
                </a:cubicBezTo>
                <a:cubicBezTo>
                  <a:pt x="789797" y="623405"/>
                  <a:pt x="773793" y="607400"/>
                  <a:pt x="773793" y="587657"/>
                </a:cubicBezTo>
                <a:cubicBezTo>
                  <a:pt x="773793" y="567914"/>
                  <a:pt x="789797" y="551910"/>
                  <a:pt x="809540" y="551910"/>
                </a:cubicBezTo>
                <a:close/>
                <a:moveTo>
                  <a:pt x="551609" y="551910"/>
                </a:moveTo>
                <a:cubicBezTo>
                  <a:pt x="571352" y="551910"/>
                  <a:pt x="587357" y="567914"/>
                  <a:pt x="587357" y="587657"/>
                </a:cubicBezTo>
                <a:cubicBezTo>
                  <a:pt x="587357" y="607400"/>
                  <a:pt x="571352" y="623405"/>
                  <a:pt x="551609" y="623405"/>
                </a:cubicBezTo>
                <a:cubicBezTo>
                  <a:pt x="531866" y="623405"/>
                  <a:pt x="515862" y="607400"/>
                  <a:pt x="515862" y="587657"/>
                </a:cubicBezTo>
                <a:cubicBezTo>
                  <a:pt x="515862" y="567914"/>
                  <a:pt x="531866" y="551910"/>
                  <a:pt x="551609" y="551910"/>
                </a:cubicBezTo>
                <a:close/>
                <a:moveTo>
                  <a:pt x="293678" y="551910"/>
                </a:moveTo>
                <a:cubicBezTo>
                  <a:pt x="313421" y="551910"/>
                  <a:pt x="329426" y="567914"/>
                  <a:pt x="329426" y="587657"/>
                </a:cubicBezTo>
                <a:cubicBezTo>
                  <a:pt x="329426" y="607400"/>
                  <a:pt x="313421" y="623405"/>
                  <a:pt x="293678" y="623405"/>
                </a:cubicBezTo>
                <a:cubicBezTo>
                  <a:pt x="273935" y="623405"/>
                  <a:pt x="257931" y="607400"/>
                  <a:pt x="257931" y="587657"/>
                </a:cubicBezTo>
                <a:cubicBezTo>
                  <a:pt x="257931" y="567914"/>
                  <a:pt x="273935" y="551910"/>
                  <a:pt x="293678" y="551910"/>
                </a:cubicBezTo>
                <a:close/>
                <a:moveTo>
                  <a:pt x="35747" y="551910"/>
                </a:moveTo>
                <a:cubicBezTo>
                  <a:pt x="55490" y="551910"/>
                  <a:pt x="71495" y="567914"/>
                  <a:pt x="71495" y="587657"/>
                </a:cubicBezTo>
                <a:cubicBezTo>
                  <a:pt x="71495" y="607400"/>
                  <a:pt x="55490" y="623405"/>
                  <a:pt x="35747" y="623405"/>
                </a:cubicBezTo>
                <a:cubicBezTo>
                  <a:pt x="16005" y="623405"/>
                  <a:pt x="0" y="607400"/>
                  <a:pt x="0" y="587657"/>
                </a:cubicBezTo>
                <a:cubicBezTo>
                  <a:pt x="0" y="567914"/>
                  <a:pt x="16005" y="551910"/>
                  <a:pt x="35747" y="551910"/>
                </a:cubicBezTo>
                <a:close/>
                <a:moveTo>
                  <a:pt x="1583333" y="271691"/>
                </a:moveTo>
                <a:cubicBezTo>
                  <a:pt x="1603076" y="271691"/>
                  <a:pt x="1619080" y="287696"/>
                  <a:pt x="1619080" y="307439"/>
                </a:cubicBezTo>
                <a:cubicBezTo>
                  <a:pt x="1619080" y="327182"/>
                  <a:pt x="1603076" y="343186"/>
                  <a:pt x="1583333" y="343186"/>
                </a:cubicBezTo>
                <a:cubicBezTo>
                  <a:pt x="1563590" y="343186"/>
                  <a:pt x="1547585" y="327182"/>
                  <a:pt x="1547585" y="307439"/>
                </a:cubicBezTo>
                <a:cubicBezTo>
                  <a:pt x="1547585" y="287696"/>
                  <a:pt x="1563590" y="271691"/>
                  <a:pt x="1583333" y="271691"/>
                </a:cubicBezTo>
                <a:close/>
                <a:moveTo>
                  <a:pt x="1325402" y="271691"/>
                </a:moveTo>
                <a:cubicBezTo>
                  <a:pt x="1345145" y="271691"/>
                  <a:pt x="1361149" y="287696"/>
                  <a:pt x="1361149" y="307439"/>
                </a:cubicBezTo>
                <a:cubicBezTo>
                  <a:pt x="1361149" y="327182"/>
                  <a:pt x="1345145" y="343186"/>
                  <a:pt x="1325402" y="343186"/>
                </a:cubicBezTo>
                <a:cubicBezTo>
                  <a:pt x="1305659" y="343186"/>
                  <a:pt x="1289654" y="327182"/>
                  <a:pt x="1289654" y="307439"/>
                </a:cubicBezTo>
                <a:cubicBezTo>
                  <a:pt x="1289654" y="287696"/>
                  <a:pt x="1305659" y="271691"/>
                  <a:pt x="1325402" y="271691"/>
                </a:cubicBezTo>
                <a:close/>
                <a:moveTo>
                  <a:pt x="1067471" y="271691"/>
                </a:moveTo>
                <a:cubicBezTo>
                  <a:pt x="1087214" y="271691"/>
                  <a:pt x="1103219" y="287696"/>
                  <a:pt x="1103219" y="307439"/>
                </a:cubicBezTo>
                <a:cubicBezTo>
                  <a:pt x="1103219" y="327182"/>
                  <a:pt x="1087214" y="343186"/>
                  <a:pt x="1067471" y="343186"/>
                </a:cubicBezTo>
                <a:cubicBezTo>
                  <a:pt x="1047728" y="343186"/>
                  <a:pt x="1031724" y="327182"/>
                  <a:pt x="1031724" y="307439"/>
                </a:cubicBezTo>
                <a:cubicBezTo>
                  <a:pt x="1031724" y="287696"/>
                  <a:pt x="1047728" y="271691"/>
                  <a:pt x="1067471" y="271691"/>
                </a:cubicBezTo>
                <a:close/>
                <a:moveTo>
                  <a:pt x="809540" y="271691"/>
                </a:moveTo>
                <a:cubicBezTo>
                  <a:pt x="829283" y="271691"/>
                  <a:pt x="845288" y="287696"/>
                  <a:pt x="845288" y="307439"/>
                </a:cubicBezTo>
                <a:cubicBezTo>
                  <a:pt x="845288" y="327182"/>
                  <a:pt x="829283" y="343186"/>
                  <a:pt x="809540" y="343186"/>
                </a:cubicBezTo>
                <a:cubicBezTo>
                  <a:pt x="789797" y="343186"/>
                  <a:pt x="773793" y="327182"/>
                  <a:pt x="773793" y="307439"/>
                </a:cubicBezTo>
                <a:cubicBezTo>
                  <a:pt x="773793" y="287696"/>
                  <a:pt x="789797" y="271691"/>
                  <a:pt x="809540" y="271691"/>
                </a:cubicBezTo>
                <a:close/>
                <a:moveTo>
                  <a:pt x="551609" y="271691"/>
                </a:moveTo>
                <a:cubicBezTo>
                  <a:pt x="571352" y="271691"/>
                  <a:pt x="587357" y="287696"/>
                  <a:pt x="587357" y="307439"/>
                </a:cubicBezTo>
                <a:cubicBezTo>
                  <a:pt x="587357" y="327182"/>
                  <a:pt x="571352" y="343186"/>
                  <a:pt x="551609" y="343186"/>
                </a:cubicBezTo>
                <a:cubicBezTo>
                  <a:pt x="531866" y="343186"/>
                  <a:pt x="515862" y="327182"/>
                  <a:pt x="515862" y="307439"/>
                </a:cubicBezTo>
                <a:cubicBezTo>
                  <a:pt x="515862" y="287696"/>
                  <a:pt x="531866" y="271691"/>
                  <a:pt x="551609" y="271691"/>
                </a:cubicBezTo>
                <a:close/>
                <a:moveTo>
                  <a:pt x="293678" y="271691"/>
                </a:moveTo>
                <a:cubicBezTo>
                  <a:pt x="313421" y="271691"/>
                  <a:pt x="329426" y="287696"/>
                  <a:pt x="329426" y="307439"/>
                </a:cubicBezTo>
                <a:cubicBezTo>
                  <a:pt x="329426" y="327182"/>
                  <a:pt x="313421" y="343186"/>
                  <a:pt x="293678" y="343186"/>
                </a:cubicBezTo>
                <a:cubicBezTo>
                  <a:pt x="273935" y="343186"/>
                  <a:pt x="257931" y="327182"/>
                  <a:pt x="257931" y="307439"/>
                </a:cubicBezTo>
                <a:cubicBezTo>
                  <a:pt x="257931" y="287696"/>
                  <a:pt x="273935" y="271691"/>
                  <a:pt x="293678" y="271691"/>
                </a:cubicBezTo>
                <a:close/>
                <a:moveTo>
                  <a:pt x="35747" y="271691"/>
                </a:moveTo>
                <a:cubicBezTo>
                  <a:pt x="55490" y="271691"/>
                  <a:pt x="71495" y="287696"/>
                  <a:pt x="71495" y="307439"/>
                </a:cubicBezTo>
                <a:cubicBezTo>
                  <a:pt x="71495" y="327182"/>
                  <a:pt x="55490" y="343186"/>
                  <a:pt x="35747" y="343186"/>
                </a:cubicBezTo>
                <a:cubicBezTo>
                  <a:pt x="16005" y="343186"/>
                  <a:pt x="0" y="327182"/>
                  <a:pt x="0" y="307439"/>
                </a:cubicBezTo>
                <a:cubicBezTo>
                  <a:pt x="0" y="287696"/>
                  <a:pt x="16005" y="271691"/>
                  <a:pt x="35747" y="271691"/>
                </a:cubicBezTo>
                <a:close/>
                <a:moveTo>
                  <a:pt x="1583333" y="0"/>
                </a:moveTo>
                <a:cubicBezTo>
                  <a:pt x="1603076" y="0"/>
                  <a:pt x="1619080" y="16004"/>
                  <a:pt x="1619080" y="35747"/>
                </a:cubicBezTo>
                <a:cubicBezTo>
                  <a:pt x="1619080" y="55490"/>
                  <a:pt x="1603076" y="71495"/>
                  <a:pt x="1583333" y="71495"/>
                </a:cubicBezTo>
                <a:cubicBezTo>
                  <a:pt x="1563590" y="71495"/>
                  <a:pt x="1547585" y="55490"/>
                  <a:pt x="1547585" y="35747"/>
                </a:cubicBezTo>
                <a:cubicBezTo>
                  <a:pt x="1547585" y="16004"/>
                  <a:pt x="1563590" y="0"/>
                  <a:pt x="1583333" y="0"/>
                </a:cubicBezTo>
                <a:close/>
                <a:moveTo>
                  <a:pt x="1325402" y="0"/>
                </a:moveTo>
                <a:cubicBezTo>
                  <a:pt x="1345145" y="0"/>
                  <a:pt x="1361149" y="16004"/>
                  <a:pt x="1361149" y="35747"/>
                </a:cubicBezTo>
                <a:cubicBezTo>
                  <a:pt x="1361149" y="55490"/>
                  <a:pt x="1345145" y="71495"/>
                  <a:pt x="1325402" y="71495"/>
                </a:cubicBezTo>
                <a:cubicBezTo>
                  <a:pt x="1305659" y="71495"/>
                  <a:pt x="1289654" y="55490"/>
                  <a:pt x="1289654" y="35747"/>
                </a:cubicBezTo>
                <a:cubicBezTo>
                  <a:pt x="1289654" y="16004"/>
                  <a:pt x="1305659" y="0"/>
                  <a:pt x="1325402" y="0"/>
                </a:cubicBezTo>
                <a:close/>
                <a:moveTo>
                  <a:pt x="1067471" y="0"/>
                </a:moveTo>
                <a:cubicBezTo>
                  <a:pt x="1087214" y="0"/>
                  <a:pt x="1103219" y="16004"/>
                  <a:pt x="1103219" y="35747"/>
                </a:cubicBezTo>
                <a:cubicBezTo>
                  <a:pt x="1103219" y="55490"/>
                  <a:pt x="1087214" y="71495"/>
                  <a:pt x="1067471" y="71495"/>
                </a:cubicBezTo>
                <a:cubicBezTo>
                  <a:pt x="1047728" y="71495"/>
                  <a:pt x="1031724" y="55490"/>
                  <a:pt x="1031724" y="35747"/>
                </a:cubicBezTo>
                <a:cubicBezTo>
                  <a:pt x="1031724" y="16004"/>
                  <a:pt x="1047728" y="0"/>
                  <a:pt x="1067471" y="0"/>
                </a:cubicBezTo>
                <a:close/>
                <a:moveTo>
                  <a:pt x="809540" y="0"/>
                </a:moveTo>
                <a:cubicBezTo>
                  <a:pt x="829283" y="0"/>
                  <a:pt x="845288" y="16004"/>
                  <a:pt x="845288" y="35747"/>
                </a:cubicBezTo>
                <a:cubicBezTo>
                  <a:pt x="845288" y="55490"/>
                  <a:pt x="829283" y="71495"/>
                  <a:pt x="809540" y="71495"/>
                </a:cubicBezTo>
                <a:cubicBezTo>
                  <a:pt x="789797" y="71495"/>
                  <a:pt x="773793" y="55490"/>
                  <a:pt x="773793" y="35747"/>
                </a:cubicBezTo>
                <a:cubicBezTo>
                  <a:pt x="773793" y="16004"/>
                  <a:pt x="789797" y="0"/>
                  <a:pt x="809540" y="0"/>
                </a:cubicBezTo>
                <a:close/>
                <a:moveTo>
                  <a:pt x="551609" y="0"/>
                </a:moveTo>
                <a:cubicBezTo>
                  <a:pt x="571352" y="0"/>
                  <a:pt x="587357" y="16004"/>
                  <a:pt x="587357" y="35747"/>
                </a:cubicBezTo>
                <a:cubicBezTo>
                  <a:pt x="587357" y="55490"/>
                  <a:pt x="571352" y="71495"/>
                  <a:pt x="551609" y="71495"/>
                </a:cubicBezTo>
                <a:cubicBezTo>
                  <a:pt x="531866" y="71495"/>
                  <a:pt x="515862" y="55490"/>
                  <a:pt x="515862" y="35747"/>
                </a:cubicBezTo>
                <a:cubicBezTo>
                  <a:pt x="515862" y="16004"/>
                  <a:pt x="531866" y="0"/>
                  <a:pt x="551609" y="0"/>
                </a:cubicBezTo>
                <a:close/>
                <a:moveTo>
                  <a:pt x="293678" y="0"/>
                </a:moveTo>
                <a:cubicBezTo>
                  <a:pt x="313421" y="0"/>
                  <a:pt x="329426" y="16004"/>
                  <a:pt x="329426" y="35747"/>
                </a:cubicBezTo>
                <a:cubicBezTo>
                  <a:pt x="329426" y="55490"/>
                  <a:pt x="313421" y="71495"/>
                  <a:pt x="293678" y="71495"/>
                </a:cubicBezTo>
                <a:cubicBezTo>
                  <a:pt x="273935" y="71495"/>
                  <a:pt x="257931" y="55490"/>
                  <a:pt x="257931" y="35747"/>
                </a:cubicBezTo>
                <a:cubicBezTo>
                  <a:pt x="257931" y="16004"/>
                  <a:pt x="273935" y="0"/>
                  <a:pt x="293678" y="0"/>
                </a:cubicBezTo>
                <a:close/>
                <a:moveTo>
                  <a:pt x="35747" y="0"/>
                </a:moveTo>
                <a:cubicBezTo>
                  <a:pt x="55490" y="0"/>
                  <a:pt x="71495" y="16004"/>
                  <a:pt x="71495" y="35747"/>
                </a:cubicBezTo>
                <a:cubicBezTo>
                  <a:pt x="71495" y="55490"/>
                  <a:pt x="55490" y="71495"/>
                  <a:pt x="35747" y="71495"/>
                </a:cubicBezTo>
                <a:cubicBezTo>
                  <a:pt x="16005" y="71495"/>
                  <a:pt x="0" y="55490"/>
                  <a:pt x="0" y="35747"/>
                </a:cubicBezTo>
                <a:cubicBezTo>
                  <a:pt x="0" y="16004"/>
                  <a:pt x="16005" y="0"/>
                  <a:pt x="357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9" name="Google Shape;119;p33"/>
          <p:cNvCxnSpPr/>
          <p:nvPr/>
        </p:nvCxnSpPr>
        <p:spPr>
          <a:xfrm rot="10800000">
            <a:off x="11375484" y="2104845"/>
            <a:ext cx="0" cy="2750182"/>
          </a:xfrm>
          <a:prstGeom prst="straightConnector1">
            <a:avLst/>
          </a:prstGeom>
          <a:noFill/>
          <a:ln w="12700" cap="flat" cmpd="sng">
            <a:solidFill>
              <a:srgbClr val="C9C9C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0" name="Google Shape;12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2370" y="873579"/>
            <a:ext cx="1226227" cy="897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715" r="16715"/>
          <a:stretch/>
        </p:blipFill>
        <p:spPr>
          <a:xfrm>
            <a:off x="1216026" y="1098550"/>
            <a:ext cx="4660901" cy="46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cxnSp>
        <p:nvCxnSpPr>
          <p:cNvPr id="126" name="Google Shape;126;p34"/>
          <p:cNvCxnSpPr/>
          <p:nvPr/>
        </p:nvCxnSpPr>
        <p:spPr>
          <a:xfrm>
            <a:off x="7110323" y="3534070"/>
            <a:ext cx="3847381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7" name="Google Shape;127;p34"/>
          <p:cNvSpPr txBox="1"/>
          <p:nvPr/>
        </p:nvSpPr>
        <p:spPr>
          <a:xfrm>
            <a:off x="7062697" y="1335296"/>
            <a:ext cx="3544977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4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การศึกษา</a:t>
            </a:r>
            <a:endParaRPr sz="4400" b="1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เพื่อความเป็นเลิศ</a:t>
            </a:r>
            <a:endParaRPr sz="3600" b="1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(Education for Excellence)</a:t>
            </a:r>
            <a:endParaRPr sz="5400" b="1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28" name="Google Shape;128;p34"/>
          <p:cNvSpPr txBox="1"/>
          <p:nvPr/>
        </p:nvSpPr>
        <p:spPr>
          <a:xfrm>
            <a:off x="7091273" y="3085438"/>
            <a:ext cx="1874927" cy="27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คือ</a:t>
            </a:r>
            <a:endParaRPr sz="14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29" name="Google Shape;129;p34"/>
          <p:cNvSpPr txBox="1"/>
          <p:nvPr/>
        </p:nvSpPr>
        <p:spPr>
          <a:xfrm>
            <a:off x="7091272" y="3634832"/>
            <a:ext cx="3885481" cy="99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000">
                <a:solidFill>
                  <a:srgbClr val="949494"/>
                </a:solidFill>
                <a:latin typeface="Prompt"/>
                <a:ea typeface="Prompt"/>
                <a:cs typeface="Prompt"/>
                <a:sym typeface="Prompt"/>
              </a:rPr>
              <a:t>การศึกษาที่มีความยืดหยุ่น เท่าทันบริบทภายนอกที่เปลี่ยนแปลงอย่างรวดเร็ว สามารถพัฒนาทุนมนุษย์ของประเทศที่ตอบโจทย์ความต้องการของสังคมและตลาดได้ โดยมุ่งเน้นการพัฒนาศักยภาพบุคคล สู่ความเป็นเลิศตามบริบทในแบบฉบับของตนเอง</a:t>
            </a:r>
            <a:endParaRPr sz="1000">
              <a:solidFill>
                <a:srgbClr val="94949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30" name="Google Shape;130;p34"/>
          <p:cNvSpPr/>
          <p:nvPr/>
        </p:nvSpPr>
        <p:spPr>
          <a:xfrm>
            <a:off x="701930" y="4580352"/>
            <a:ext cx="1619080" cy="1735752"/>
          </a:xfrm>
          <a:custGeom>
            <a:avLst/>
            <a:gdLst/>
            <a:ahLst/>
            <a:cxnLst/>
            <a:rect l="l" t="t" r="r" b="b"/>
            <a:pathLst>
              <a:path w="1619080" h="1735752" extrusionOk="0">
                <a:moveTo>
                  <a:pt x="1583333" y="1664257"/>
                </a:moveTo>
                <a:cubicBezTo>
                  <a:pt x="1603076" y="1664257"/>
                  <a:pt x="1619080" y="1680261"/>
                  <a:pt x="1619080" y="1700004"/>
                </a:cubicBezTo>
                <a:cubicBezTo>
                  <a:pt x="1619080" y="1719747"/>
                  <a:pt x="1603076" y="1735752"/>
                  <a:pt x="1583333" y="1735752"/>
                </a:cubicBezTo>
                <a:cubicBezTo>
                  <a:pt x="1563590" y="1735752"/>
                  <a:pt x="1547585" y="1719747"/>
                  <a:pt x="1547585" y="1700004"/>
                </a:cubicBezTo>
                <a:cubicBezTo>
                  <a:pt x="1547585" y="1680261"/>
                  <a:pt x="1563590" y="1664257"/>
                  <a:pt x="1583333" y="1664257"/>
                </a:cubicBezTo>
                <a:close/>
                <a:moveTo>
                  <a:pt x="1325402" y="1664257"/>
                </a:moveTo>
                <a:cubicBezTo>
                  <a:pt x="1345145" y="1664257"/>
                  <a:pt x="1361149" y="1680261"/>
                  <a:pt x="1361149" y="1700004"/>
                </a:cubicBezTo>
                <a:cubicBezTo>
                  <a:pt x="1361149" y="1719747"/>
                  <a:pt x="1345145" y="1735752"/>
                  <a:pt x="1325402" y="1735752"/>
                </a:cubicBezTo>
                <a:cubicBezTo>
                  <a:pt x="1305659" y="1735752"/>
                  <a:pt x="1289654" y="1719747"/>
                  <a:pt x="1289654" y="1700004"/>
                </a:cubicBezTo>
                <a:cubicBezTo>
                  <a:pt x="1289654" y="1680261"/>
                  <a:pt x="1305659" y="1664257"/>
                  <a:pt x="1325402" y="1664257"/>
                </a:cubicBezTo>
                <a:close/>
                <a:moveTo>
                  <a:pt x="1067471" y="1664257"/>
                </a:moveTo>
                <a:cubicBezTo>
                  <a:pt x="1087214" y="1664257"/>
                  <a:pt x="1103219" y="1680261"/>
                  <a:pt x="1103219" y="1700004"/>
                </a:cubicBezTo>
                <a:cubicBezTo>
                  <a:pt x="1103219" y="1719747"/>
                  <a:pt x="1087214" y="1735752"/>
                  <a:pt x="1067471" y="1735752"/>
                </a:cubicBezTo>
                <a:cubicBezTo>
                  <a:pt x="1047728" y="1735752"/>
                  <a:pt x="1031724" y="1719747"/>
                  <a:pt x="1031724" y="1700004"/>
                </a:cubicBezTo>
                <a:cubicBezTo>
                  <a:pt x="1031724" y="1680261"/>
                  <a:pt x="1047728" y="1664257"/>
                  <a:pt x="1067471" y="1664257"/>
                </a:cubicBezTo>
                <a:close/>
                <a:moveTo>
                  <a:pt x="809540" y="1664257"/>
                </a:moveTo>
                <a:cubicBezTo>
                  <a:pt x="829283" y="1664257"/>
                  <a:pt x="845288" y="1680261"/>
                  <a:pt x="845288" y="1700004"/>
                </a:cubicBezTo>
                <a:cubicBezTo>
                  <a:pt x="845288" y="1719747"/>
                  <a:pt x="829283" y="1735752"/>
                  <a:pt x="809540" y="1735752"/>
                </a:cubicBezTo>
                <a:cubicBezTo>
                  <a:pt x="789797" y="1735752"/>
                  <a:pt x="773793" y="1719747"/>
                  <a:pt x="773793" y="1700004"/>
                </a:cubicBezTo>
                <a:cubicBezTo>
                  <a:pt x="773793" y="1680261"/>
                  <a:pt x="789797" y="1664257"/>
                  <a:pt x="809540" y="1664257"/>
                </a:cubicBezTo>
                <a:close/>
                <a:moveTo>
                  <a:pt x="551609" y="1664257"/>
                </a:moveTo>
                <a:cubicBezTo>
                  <a:pt x="571352" y="1664257"/>
                  <a:pt x="587357" y="1680261"/>
                  <a:pt x="587357" y="1700004"/>
                </a:cubicBezTo>
                <a:cubicBezTo>
                  <a:pt x="587357" y="1719747"/>
                  <a:pt x="571352" y="1735752"/>
                  <a:pt x="551609" y="1735752"/>
                </a:cubicBezTo>
                <a:cubicBezTo>
                  <a:pt x="531866" y="1735752"/>
                  <a:pt x="515862" y="1719747"/>
                  <a:pt x="515862" y="1700004"/>
                </a:cubicBezTo>
                <a:cubicBezTo>
                  <a:pt x="515862" y="1680261"/>
                  <a:pt x="531866" y="1664257"/>
                  <a:pt x="551609" y="1664257"/>
                </a:cubicBezTo>
                <a:close/>
                <a:moveTo>
                  <a:pt x="293678" y="1664257"/>
                </a:moveTo>
                <a:cubicBezTo>
                  <a:pt x="313421" y="1664257"/>
                  <a:pt x="329426" y="1680261"/>
                  <a:pt x="329426" y="1700004"/>
                </a:cubicBezTo>
                <a:cubicBezTo>
                  <a:pt x="329426" y="1719747"/>
                  <a:pt x="313421" y="1735752"/>
                  <a:pt x="293678" y="1735752"/>
                </a:cubicBezTo>
                <a:cubicBezTo>
                  <a:pt x="273935" y="1735752"/>
                  <a:pt x="257931" y="1719747"/>
                  <a:pt x="257931" y="1700004"/>
                </a:cubicBezTo>
                <a:cubicBezTo>
                  <a:pt x="257931" y="1680261"/>
                  <a:pt x="273935" y="1664257"/>
                  <a:pt x="293678" y="1664257"/>
                </a:cubicBezTo>
                <a:close/>
                <a:moveTo>
                  <a:pt x="35747" y="1664257"/>
                </a:moveTo>
                <a:cubicBezTo>
                  <a:pt x="55490" y="1664257"/>
                  <a:pt x="71495" y="1680261"/>
                  <a:pt x="71495" y="1700004"/>
                </a:cubicBezTo>
                <a:cubicBezTo>
                  <a:pt x="71495" y="1719747"/>
                  <a:pt x="55490" y="1735752"/>
                  <a:pt x="35747" y="1735752"/>
                </a:cubicBezTo>
                <a:cubicBezTo>
                  <a:pt x="16005" y="1735752"/>
                  <a:pt x="0" y="1719747"/>
                  <a:pt x="0" y="1700004"/>
                </a:cubicBezTo>
                <a:cubicBezTo>
                  <a:pt x="0" y="1680261"/>
                  <a:pt x="16005" y="1664257"/>
                  <a:pt x="35747" y="1664257"/>
                </a:cubicBezTo>
                <a:close/>
                <a:moveTo>
                  <a:pt x="1583333" y="1384038"/>
                </a:moveTo>
                <a:cubicBezTo>
                  <a:pt x="1603076" y="1384038"/>
                  <a:pt x="1619080" y="1400043"/>
                  <a:pt x="1619080" y="1419786"/>
                </a:cubicBezTo>
                <a:cubicBezTo>
                  <a:pt x="1619080" y="1439529"/>
                  <a:pt x="1603076" y="1455533"/>
                  <a:pt x="1583333" y="1455533"/>
                </a:cubicBezTo>
                <a:cubicBezTo>
                  <a:pt x="1563590" y="1455533"/>
                  <a:pt x="1547585" y="1439529"/>
                  <a:pt x="1547585" y="1419786"/>
                </a:cubicBezTo>
                <a:cubicBezTo>
                  <a:pt x="1547585" y="1400043"/>
                  <a:pt x="1563590" y="1384038"/>
                  <a:pt x="1583333" y="1384038"/>
                </a:cubicBezTo>
                <a:close/>
                <a:moveTo>
                  <a:pt x="1325402" y="1384038"/>
                </a:moveTo>
                <a:cubicBezTo>
                  <a:pt x="1345145" y="1384038"/>
                  <a:pt x="1361149" y="1400043"/>
                  <a:pt x="1361149" y="1419786"/>
                </a:cubicBezTo>
                <a:cubicBezTo>
                  <a:pt x="1361149" y="1439529"/>
                  <a:pt x="1345145" y="1455533"/>
                  <a:pt x="1325402" y="1455533"/>
                </a:cubicBezTo>
                <a:cubicBezTo>
                  <a:pt x="1305659" y="1455533"/>
                  <a:pt x="1289654" y="1439529"/>
                  <a:pt x="1289654" y="1419786"/>
                </a:cubicBezTo>
                <a:cubicBezTo>
                  <a:pt x="1289654" y="1400043"/>
                  <a:pt x="1305659" y="1384038"/>
                  <a:pt x="1325402" y="1384038"/>
                </a:cubicBezTo>
                <a:close/>
                <a:moveTo>
                  <a:pt x="1067471" y="1384038"/>
                </a:moveTo>
                <a:cubicBezTo>
                  <a:pt x="1087214" y="1384038"/>
                  <a:pt x="1103219" y="1400043"/>
                  <a:pt x="1103219" y="1419786"/>
                </a:cubicBezTo>
                <a:cubicBezTo>
                  <a:pt x="1103219" y="1439529"/>
                  <a:pt x="1087214" y="1455533"/>
                  <a:pt x="1067471" y="1455533"/>
                </a:cubicBezTo>
                <a:cubicBezTo>
                  <a:pt x="1047728" y="1455533"/>
                  <a:pt x="1031724" y="1439529"/>
                  <a:pt x="1031724" y="1419786"/>
                </a:cubicBezTo>
                <a:cubicBezTo>
                  <a:pt x="1031724" y="1400043"/>
                  <a:pt x="1047728" y="1384038"/>
                  <a:pt x="1067471" y="1384038"/>
                </a:cubicBezTo>
                <a:close/>
                <a:moveTo>
                  <a:pt x="809540" y="1384038"/>
                </a:moveTo>
                <a:cubicBezTo>
                  <a:pt x="829283" y="1384038"/>
                  <a:pt x="845288" y="1400043"/>
                  <a:pt x="845288" y="1419786"/>
                </a:cubicBezTo>
                <a:cubicBezTo>
                  <a:pt x="845288" y="1439529"/>
                  <a:pt x="829283" y="1455533"/>
                  <a:pt x="809540" y="1455533"/>
                </a:cubicBezTo>
                <a:cubicBezTo>
                  <a:pt x="789797" y="1455533"/>
                  <a:pt x="773793" y="1439529"/>
                  <a:pt x="773793" y="1419786"/>
                </a:cubicBezTo>
                <a:cubicBezTo>
                  <a:pt x="773793" y="1400043"/>
                  <a:pt x="789797" y="1384038"/>
                  <a:pt x="809540" y="1384038"/>
                </a:cubicBezTo>
                <a:close/>
                <a:moveTo>
                  <a:pt x="551609" y="1384038"/>
                </a:moveTo>
                <a:cubicBezTo>
                  <a:pt x="571352" y="1384038"/>
                  <a:pt x="587357" y="1400043"/>
                  <a:pt x="587357" y="1419786"/>
                </a:cubicBezTo>
                <a:cubicBezTo>
                  <a:pt x="587357" y="1439529"/>
                  <a:pt x="571352" y="1455533"/>
                  <a:pt x="551609" y="1455533"/>
                </a:cubicBezTo>
                <a:cubicBezTo>
                  <a:pt x="531866" y="1455533"/>
                  <a:pt x="515862" y="1439529"/>
                  <a:pt x="515862" y="1419786"/>
                </a:cubicBezTo>
                <a:cubicBezTo>
                  <a:pt x="515862" y="1400043"/>
                  <a:pt x="531866" y="1384038"/>
                  <a:pt x="551609" y="1384038"/>
                </a:cubicBezTo>
                <a:close/>
                <a:moveTo>
                  <a:pt x="293678" y="1384038"/>
                </a:moveTo>
                <a:cubicBezTo>
                  <a:pt x="313421" y="1384038"/>
                  <a:pt x="329426" y="1400043"/>
                  <a:pt x="329426" y="1419786"/>
                </a:cubicBezTo>
                <a:cubicBezTo>
                  <a:pt x="329426" y="1439529"/>
                  <a:pt x="313421" y="1455533"/>
                  <a:pt x="293678" y="1455533"/>
                </a:cubicBezTo>
                <a:cubicBezTo>
                  <a:pt x="273935" y="1455533"/>
                  <a:pt x="257931" y="1439529"/>
                  <a:pt x="257931" y="1419786"/>
                </a:cubicBezTo>
                <a:cubicBezTo>
                  <a:pt x="257931" y="1400043"/>
                  <a:pt x="273935" y="1384038"/>
                  <a:pt x="293678" y="1384038"/>
                </a:cubicBezTo>
                <a:close/>
                <a:moveTo>
                  <a:pt x="35747" y="1384038"/>
                </a:moveTo>
                <a:cubicBezTo>
                  <a:pt x="55490" y="1384038"/>
                  <a:pt x="71495" y="1400043"/>
                  <a:pt x="71495" y="1419786"/>
                </a:cubicBezTo>
                <a:cubicBezTo>
                  <a:pt x="71495" y="1439529"/>
                  <a:pt x="55490" y="1455533"/>
                  <a:pt x="35747" y="1455533"/>
                </a:cubicBezTo>
                <a:cubicBezTo>
                  <a:pt x="16005" y="1455533"/>
                  <a:pt x="0" y="1439529"/>
                  <a:pt x="0" y="1419786"/>
                </a:cubicBezTo>
                <a:cubicBezTo>
                  <a:pt x="0" y="1400043"/>
                  <a:pt x="16005" y="1384038"/>
                  <a:pt x="35747" y="1384038"/>
                </a:cubicBezTo>
                <a:close/>
                <a:moveTo>
                  <a:pt x="1583333" y="1103820"/>
                </a:moveTo>
                <a:cubicBezTo>
                  <a:pt x="1603076" y="1103820"/>
                  <a:pt x="1619080" y="1119824"/>
                  <a:pt x="1619080" y="1139567"/>
                </a:cubicBezTo>
                <a:cubicBezTo>
                  <a:pt x="1619080" y="1159310"/>
                  <a:pt x="1603076" y="1175315"/>
                  <a:pt x="1583333" y="1175315"/>
                </a:cubicBezTo>
                <a:cubicBezTo>
                  <a:pt x="1563590" y="1175315"/>
                  <a:pt x="1547585" y="1159310"/>
                  <a:pt x="1547585" y="1139567"/>
                </a:cubicBezTo>
                <a:cubicBezTo>
                  <a:pt x="1547585" y="1119824"/>
                  <a:pt x="1563590" y="1103820"/>
                  <a:pt x="1583333" y="1103820"/>
                </a:cubicBezTo>
                <a:close/>
                <a:moveTo>
                  <a:pt x="1325402" y="1103820"/>
                </a:moveTo>
                <a:cubicBezTo>
                  <a:pt x="1345145" y="1103820"/>
                  <a:pt x="1361149" y="1119824"/>
                  <a:pt x="1361149" y="1139567"/>
                </a:cubicBezTo>
                <a:cubicBezTo>
                  <a:pt x="1361149" y="1159310"/>
                  <a:pt x="1345145" y="1175315"/>
                  <a:pt x="1325402" y="1175315"/>
                </a:cubicBezTo>
                <a:cubicBezTo>
                  <a:pt x="1305659" y="1175315"/>
                  <a:pt x="1289654" y="1159310"/>
                  <a:pt x="1289654" y="1139567"/>
                </a:cubicBezTo>
                <a:cubicBezTo>
                  <a:pt x="1289654" y="1119824"/>
                  <a:pt x="1305659" y="1103820"/>
                  <a:pt x="1325402" y="1103820"/>
                </a:cubicBezTo>
                <a:close/>
                <a:moveTo>
                  <a:pt x="1067471" y="1103820"/>
                </a:moveTo>
                <a:cubicBezTo>
                  <a:pt x="1087214" y="1103820"/>
                  <a:pt x="1103219" y="1119824"/>
                  <a:pt x="1103219" y="1139567"/>
                </a:cubicBezTo>
                <a:cubicBezTo>
                  <a:pt x="1103219" y="1159310"/>
                  <a:pt x="1087214" y="1175315"/>
                  <a:pt x="1067471" y="1175315"/>
                </a:cubicBezTo>
                <a:cubicBezTo>
                  <a:pt x="1047728" y="1175315"/>
                  <a:pt x="1031724" y="1159310"/>
                  <a:pt x="1031724" y="1139567"/>
                </a:cubicBezTo>
                <a:cubicBezTo>
                  <a:pt x="1031724" y="1119824"/>
                  <a:pt x="1047728" y="1103820"/>
                  <a:pt x="1067471" y="1103820"/>
                </a:cubicBezTo>
                <a:close/>
                <a:moveTo>
                  <a:pt x="809540" y="1103820"/>
                </a:moveTo>
                <a:cubicBezTo>
                  <a:pt x="829283" y="1103820"/>
                  <a:pt x="845288" y="1119824"/>
                  <a:pt x="845288" y="1139567"/>
                </a:cubicBezTo>
                <a:cubicBezTo>
                  <a:pt x="845288" y="1159310"/>
                  <a:pt x="829283" y="1175315"/>
                  <a:pt x="809540" y="1175315"/>
                </a:cubicBezTo>
                <a:cubicBezTo>
                  <a:pt x="789797" y="1175315"/>
                  <a:pt x="773793" y="1159310"/>
                  <a:pt x="773793" y="1139567"/>
                </a:cubicBezTo>
                <a:cubicBezTo>
                  <a:pt x="773793" y="1119824"/>
                  <a:pt x="789797" y="1103820"/>
                  <a:pt x="809540" y="1103820"/>
                </a:cubicBezTo>
                <a:close/>
                <a:moveTo>
                  <a:pt x="551609" y="1103820"/>
                </a:moveTo>
                <a:cubicBezTo>
                  <a:pt x="571352" y="1103820"/>
                  <a:pt x="587357" y="1119824"/>
                  <a:pt x="587357" y="1139567"/>
                </a:cubicBezTo>
                <a:cubicBezTo>
                  <a:pt x="587357" y="1159310"/>
                  <a:pt x="571352" y="1175315"/>
                  <a:pt x="551609" y="1175315"/>
                </a:cubicBezTo>
                <a:cubicBezTo>
                  <a:pt x="531866" y="1175315"/>
                  <a:pt x="515862" y="1159310"/>
                  <a:pt x="515862" y="1139567"/>
                </a:cubicBezTo>
                <a:cubicBezTo>
                  <a:pt x="515862" y="1119824"/>
                  <a:pt x="531866" y="1103820"/>
                  <a:pt x="551609" y="1103820"/>
                </a:cubicBezTo>
                <a:close/>
                <a:moveTo>
                  <a:pt x="293678" y="1103820"/>
                </a:moveTo>
                <a:cubicBezTo>
                  <a:pt x="313421" y="1103820"/>
                  <a:pt x="329426" y="1119824"/>
                  <a:pt x="329426" y="1139567"/>
                </a:cubicBezTo>
                <a:cubicBezTo>
                  <a:pt x="329426" y="1159310"/>
                  <a:pt x="313421" y="1175315"/>
                  <a:pt x="293678" y="1175315"/>
                </a:cubicBezTo>
                <a:cubicBezTo>
                  <a:pt x="273935" y="1175315"/>
                  <a:pt x="257931" y="1159310"/>
                  <a:pt x="257931" y="1139567"/>
                </a:cubicBezTo>
                <a:cubicBezTo>
                  <a:pt x="257931" y="1119824"/>
                  <a:pt x="273935" y="1103820"/>
                  <a:pt x="293678" y="1103820"/>
                </a:cubicBezTo>
                <a:close/>
                <a:moveTo>
                  <a:pt x="35747" y="1103820"/>
                </a:moveTo>
                <a:cubicBezTo>
                  <a:pt x="55490" y="1103820"/>
                  <a:pt x="71495" y="1119824"/>
                  <a:pt x="71495" y="1139567"/>
                </a:cubicBezTo>
                <a:cubicBezTo>
                  <a:pt x="71495" y="1159310"/>
                  <a:pt x="55490" y="1175315"/>
                  <a:pt x="35747" y="1175315"/>
                </a:cubicBezTo>
                <a:cubicBezTo>
                  <a:pt x="16005" y="1175315"/>
                  <a:pt x="0" y="1159310"/>
                  <a:pt x="0" y="1139567"/>
                </a:cubicBezTo>
                <a:cubicBezTo>
                  <a:pt x="0" y="1119824"/>
                  <a:pt x="16005" y="1103820"/>
                  <a:pt x="35747" y="1103820"/>
                </a:cubicBezTo>
                <a:close/>
                <a:moveTo>
                  <a:pt x="1583333" y="832129"/>
                </a:moveTo>
                <a:cubicBezTo>
                  <a:pt x="1603076" y="832129"/>
                  <a:pt x="1619080" y="848133"/>
                  <a:pt x="1619080" y="867876"/>
                </a:cubicBezTo>
                <a:cubicBezTo>
                  <a:pt x="1619080" y="887619"/>
                  <a:pt x="1603076" y="903623"/>
                  <a:pt x="1583333" y="903623"/>
                </a:cubicBezTo>
                <a:cubicBezTo>
                  <a:pt x="1563590" y="903623"/>
                  <a:pt x="1547585" y="887619"/>
                  <a:pt x="1547585" y="867876"/>
                </a:cubicBezTo>
                <a:cubicBezTo>
                  <a:pt x="1547585" y="848133"/>
                  <a:pt x="1563590" y="832129"/>
                  <a:pt x="1583333" y="832129"/>
                </a:cubicBezTo>
                <a:close/>
                <a:moveTo>
                  <a:pt x="1325402" y="832129"/>
                </a:moveTo>
                <a:cubicBezTo>
                  <a:pt x="1345145" y="832129"/>
                  <a:pt x="1361149" y="848133"/>
                  <a:pt x="1361149" y="867876"/>
                </a:cubicBezTo>
                <a:cubicBezTo>
                  <a:pt x="1361149" y="887619"/>
                  <a:pt x="1345145" y="903623"/>
                  <a:pt x="1325402" y="903623"/>
                </a:cubicBezTo>
                <a:cubicBezTo>
                  <a:pt x="1305659" y="903623"/>
                  <a:pt x="1289654" y="887619"/>
                  <a:pt x="1289654" y="867876"/>
                </a:cubicBezTo>
                <a:cubicBezTo>
                  <a:pt x="1289654" y="848133"/>
                  <a:pt x="1305659" y="832129"/>
                  <a:pt x="1325402" y="832129"/>
                </a:cubicBezTo>
                <a:close/>
                <a:moveTo>
                  <a:pt x="1067471" y="832129"/>
                </a:moveTo>
                <a:cubicBezTo>
                  <a:pt x="1087214" y="832129"/>
                  <a:pt x="1103219" y="848133"/>
                  <a:pt x="1103219" y="867876"/>
                </a:cubicBezTo>
                <a:cubicBezTo>
                  <a:pt x="1103219" y="887619"/>
                  <a:pt x="1087214" y="903623"/>
                  <a:pt x="1067471" y="903623"/>
                </a:cubicBezTo>
                <a:cubicBezTo>
                  <a:pt x="1047728" y="903623"/>
                  <a:pt x="1031724" y="887619"/>
                  <a:pt x="1031724" y="867876"/>
                </a:cubicBezTo>
                <a:cubicBezTo>
                  <a:pt x="1031724" y="848133"/>
                  <a:pt x="1047728" y="832129"/>
                  <a:pt x="1067471" y="832129"/>
                </a:cubicBezTo>
                <a:close/>
                <a:moveTo>
                  <a:pt x="809540" y="832129"/>
                </a:moveTo>
                <a:cubicBezTo>
                  <a:pt x="829283" y="832129"/>
                  <a:pt x="845288" y="848133"/>
                  <a:pt x="845288" y="867876"/>
                </a:cubicBezTo>
                <a:cubicBezTo>
                  <a:pt x="845288" y="887619"/>
                  <a:pt x="829283" y="903623"/>
                  <a:pt x="809540" y="903623"/>
                </a:cubicBezTo>
                <a:cubicBezTo>
                  <a:pt x="789797" y="903623"/>
                  <a:pt x="773793" y="887619"/>
                  <a:pt x="773793" y="867876"/>
                </a:cubicBezTo>
                <a:cubicBezTo>
                  <a:pt x="773793" y="848133"/>
                  <a:pt x="789797" y="832129"/>
                  <a:pt x="809540" y="832129"/>
                </a:cubicBezTo>
                <a:close/>
                <a:moveTo>
                  <a:pt x="551609" y="832129"/>
                </a:moveTo>
                <a:cubicBezTo>
                  <a:pt x="571352" y="832129"/>
                  <a:pt x="587357" y="848133"/>
                  <a:pt x="587357" y="867876"/>
                </a:cubicBezTo>
                <a:cubicBezTo>
                  <a:pt x="587357" y="887619"/>
                  <a:pt x="571352" y="903623"/>
                  <a:pt x="551609" y="903623"/>
                </a:cubicBezTo>
                <a:cubicBezTo>
                  <a:pt x="531866" y="903623"/>
                  <a:pt x="515862" y="887619"/>
                  <a:pt x="515862" y="867876"/>
                </a:cubicBezTo>
                <a:cubicBezTo>
                  <a:pt x="515862" y="848133"/>
                  <a:pt x="531866" y="832129"/>
                  <a:pt x="551609" y="832129"/>
                </a:cubicBezTo>
                <a:close/>
                <a:moveTo>
                  <a:pt x="293678" y="832129"/>
                </a:moveTo>
                <a:cubicBezTo>
                  <a:pt x="313421" y="832129"/>
                  <a:pt x="329426" y="848133"/>
                  <a:pt x="329426" y="867876"/>
                </a:cubicBezTo>
                <a:cubicBezTo>
                  <a:pt x="329426" y="887619"/>
                  <a:pt x="313421" y="903623"/>
                  <a:pt x="293678" y="903623"/>
                </a:cubicBezTo>
                <a:cubicBezTo>
                  <a:pt x="273935" y="903623"/>
                  <a:pt x="257931" y="887619"/>
                  <a:pt x="257931" y="867876"/>
                </a:cubicBezTo>
                <a:cubicBezTo>
                  <a:pt x="257931" y="848133"/>
                  <a:pt x="273935" y="832129"/>
                  <a:pt x="293678" y="832129"/>
                </a:cubicBezTo>
                <a:close/>
                <a:moveTo>
                  <a:pt x="35747" y="832129"/>
                </a:moveTo>
                <a:cubicBezTo>
                  <a:pt x="55490" y="832129"/>
                  <a:pt x="71495" y="848133"/>
                  <a:pt x="71495" y="867876"/>
                </a:cubicBezTo>
                <a:cubicBezTo>
                  <a:pt x="71495" y="887619"/>
                  <a:pt x="55490" y="903623"/>
                  <a:pt x="35747" y="903623"/>
                </a:cubicBezTo>
                <a:cubicBezTo>
                  <a:pt x="16005" y="903623"/>
                  <a:pt x="0" y="887619"/>
                  <a:pt x="0" y="867876"/>
                </a:cubicBezTo>
                <a:cubicBezTo>
                  <a:pt x="0" y="848133"/>
                  <a:pt x="16005" y="832129"/>
                  <a:pt x="35747" y="832129"/>
                </a:cubicBezTo>
                <a:close/>
                <a:moveTo>
                  <a:pt x="1583333" y="551910"/>
                </a:moveTo>
                <a:cubicBezTo>
                  <a:pt x="1603076" y="551910"/>
                  <a:pt x="1619080" y="567914"/>
                  <a:pt x="1619080" y="587657"/>
                </a:cubicBezTo>
                <a:cubicBezTo>
                  <a:pt x="1619080" y="607400"/>
                  <a:pt x="1603076" y="623405"/>
                  <a:pt x="1583333" y="623405"/>
                </a:cubicBezTo>
                <a:cubicBezTo>
                  <a:pt x="1563590" y="623405"/>
                  <a:pt x="1547585" y="607400"/>
                  <a:pt x="1547585" y="587657"/>
                </a:cubicBezTo>
                <a:cubicBezTo>
                  <a:pt x="1547585" y="567914"/>
                  <a:pt x="1563590" y="551910"/>
                  <a:pt x="1583333" y="551910"/>
                </a:cubicBezTo>
                <a:close/>
                <a:moveTo>
                  <a:pt x="1325402" y="551910"/>
                </a:moveTo>
                <a:cubicBezTo>
                  <a:pt x="1345145" y="551910"/>
                  <a:pt x="1361149" y="567914"/>
                  <a:pt x="1361149" y="587657"/>
                </a:cubicBezTo>
                <a:cubicBezTo>
                  <a:pt x="1361149" y="607400"/>
                  <a:pt x="1345145" y="623405"/>
                  <a:pt x="1325402" y="623405"/>
                </a:cubicBezTo>
                <a:cubicBezTo>
                  <a:pt x="1305659" y="623405"/>
                  <a:pt x="1289654" y="607400"/>
                  <a:pt x="1289654" y="587657"/>
                </a:cubicBezTo>
                <a:cubicBezTo>
                  <a:pt x="1289654" y="567914"/>
                  <a:pt x="1305659" y="551910"/>
                  <a:pt x="1325402" y="551910"/>
                </a:cubicBezTo>
                <a:close/>
                <a:moveTo>
                  <a:pt x="1067471" y="551910"/>
                </a:moveTo>
                <a:cubicBezTo>
                  <a:pt x="1087214" y="551910"/>
                  <a:pt x="1103219" y="567914"/>
                  <a:pt x="1103219" y="587657"/>
                </a:cubicBezTo>
                <a:cubicBezTo>
                  <a:pt x="1103219" y="607400"/>
                  <a:pt x="1087214" y="623405"/>
                  <a:pt x="1067471" y="623405"/>
                </a:cubicBezTo>
                <a:cubicBezTo>
                  <a:pt x="1047728" y="623405"/>
                  <a:pt x="1031724" y="607400"/>
                  <a:pt x="1031724" y="587657"/>
                </a:cubicBezTo>
                <a:cubicBezTo>
                  <a:pt x="1031724" y="567914"/>
                  <a:pt x="1047728" y="551910"/>
                  <a:pt x="1067471" y="551910"/>
                </a:cubicBezTo>
                <a:close/>
                <a:moveTo>
                  <a:pt x="809540" y="551910"/>
                </a:moveTo>
                <a:cubicBezTo>
                  <a:pt x="829283" y="551910"/>
                  <a:pt x="845288" y="567914"/>
                  <a:pt x="845288" y="587657"/>
                </a:cubicBezTo>
                <a:cubicBezTo>
                  <a:pt x="845288" y="607400"/>
                  <a:pt x="829283" y="623405"/>
                  <a:pt x="809540" y="623405"/>
                </a:cubicBezTo>
                <a:cubicBezTo>
                  <a:pt x="789797" y="623405"/>
                  <a:pt x="773793" y="607400"/>
                  <a:pt x="773793" y="587657"/>
                </a:cubicBezTo>
                <a:cubicBezTo>
                  <a:pt x="773793" y="567914"/>
                  <a:pt x="789797" y="551910"/>
                  <a:pt x="809540" y="551910"/>
                </a:cubicBezTo>
                <a:close/>
                <a:moveTo>
                  <a:pt x="551609" y="551910"/>
                </a:moveTo>
                <a:cubicBezTo>
                  <a:pt x="571352" y="551910"/>
                  <a:pt x="587357" y="567914"/>
                  <a:pt x="587357" y="587657"/>
                </a:cubicBezTo>
                <a:cubicBezTo>
                  <a:pt x="587357" y="607400"/>
                  <a:pt x="571352" y="623405"/>
                  <a:pt x="551609" y="623405"/>
                </a:cubicBezTo>
                <a:cubicBezTo>
                  <a:pt x="531866" y="623405"/>
                  <a:pt x="515862" y="607400"/>
                  <a:pt x="515862" y="587657"/>
                </a:cubicBezTo>
                <a:cubicBezTo>
                  <a:pt x="515862" y="567914"/>
                  <a:pt x="531866" y="551910"/>
                  <a:pt x="551609" y="551910"/>
                </a:cubicBezTo>
                <a:close/>
                <a:moveTo>
                  <a:pt x="293678" y="551910"/>
                </a:moveTo>
                <a:cubicBezTo>
                  <a:pt x="313421" y="551910"/>
                  <a:pt x="329426" y="567914"/>
                  <a:pt x="329426" y="587657"/>
                </a:cubicBezTo>
                <a:cubicBezTo>
                  <a:pt x="329426" y="607400"/>
                  <a:pt x="313421" y="623405"/>
                  <a:pt x="293678" y="623405"/>
                </a:cubicBezTo>
                <a:cubicBezTo>
                  <a:pt x="273935" y="623405"/>
                  <a:pt x="257931" y="607400"/>
                  <a:pt x="257931" y="587657"/>
                </a:cubicBezTo>
                <a:cubicBezTo>
                  <a:pt x="257931" y="567914"/>
                  <a:pt x="273935" y="551910"/>
                  <a:pt x="293678" y="551910"/>
                </a:cubicBezTo>
                <a:close/>
                <a:moveTo>
                  <a:pt x="35747" y="551910"/>
                </a:moveTo>
                <a:cubicBezTo>
                  <a:pt x="55490" y="551910"/>
                  <a:pt x="71495" y="567914"/>
                  <a:pt x="71495" y="587657"/>
                </a:cubicBezTo>
                <a:cubicBezTo>
                  <a:pt x="71495" y="607400"/>
                  <a:pt x="55490" y="623405"/>
                  <a:pt x="35747" y="623405"/>
                </a:cubicBezTo>
                <a:cubicBezTo>
                  <a:pt x="16005" y="623405"/>
                  <a:pt x="0" y="607400"/>
                  <a:pt x="0" y="587657"/>
                </a:cubicBezTo>
                <a:cubicBezTo>
                  <a:pt x="0" y="567914"/>
                  <a:pt x="16005" y="551910"/>
                  <a:pt x="35747" y="551910"/>
                </a:cubicBezTo>
                <a:close/>
                <a:moveTo>
                  <a:pt x="1583333" y="271691"/>
                </a:moveTo>
                <a:cubicBezTo>
                  <a:pt x="1603076" y="271691"/>
                  <a:pt x="1619080" y="287696"/>
                  <a:pt x="1619080" y="307439"/>
                </a:cubicBezTo>
                <a:cubicBezTo>
                  <a:pt x="1619080" y="327182"/>
                  <a:pt x="1603076" y="343186"/>
                  <a:pt x="1583333" y="343186"/>
                </a:cubicBezTo>
                <a:cubicBezTo>
                  <a:pt x="1563590" y="343186"/>
                  <a:pt x="1547585" y="327182"/>
                  <a:pt x="1547585" y="307439"/>
                </a:cubicBezTo>
                <a:cubicBezTo>
                  <a:pt x="1547585" y="287696"/>
                  <a:pt x="1563590" y="271691"/>
                  <a:pt x="1583333" y="271691"/>
                </a:cubicBezTo>
                <a:close/>
                <a:moveTo>
                  <a:pt x="1325402" y="271691"/>
                </a:moveTo>
                <a:cubicBezTo>
                  <a:pt x="1345145" y="271691"/>
                  <a:pt x="1361149" y="287696"/>
                  <a:pt x="1361149" y="307439"/>
                </a:cubicBezTo>
                <a:cubicBezTo>
                  <a:pt x="1361149" y="327182"/>
                  <a:pt x="1345145" y="343186"/>
                  <a:pt x="1325402" y="343186"/>
                </a:cubicBezTo>
                <a:cubicBezTo>
                  <a:pt x="1305659" y="343186"/>
                  <a:pt x="1289654" y="327182"/>
                  <a:pt x="1289654" y="307439"/>
                </a:cubicBezTo>
                <a:cubicBezTo>
                  <a:pt x="1289654" y="287696"/>
                  <a:pt x="1305659" y="271691"/>
                  <a:pt x="1325402" y="271691"/>
                </a:cubicBezTo>
                <a:close/>
                <a:moveTo>
                  <a:pt x="1067471" y="271691"/>
                </a:moveTo>
                <a:cubicBezTo>
                  <a:pt x="1087214" y="271691"/>
                  <a:pt x="1103219" y="287696"/>
                  <a:pt x="1103219" y="307439"/>
                </a:cubicBezTo>
                <a:cubicBezTo>
                  <a:pt x="1103219" y="327182"/>
                  <a:pt x="1087214" y="343186"/>
                  <a:pt x="1067471" y="343186"/>
                </a:cubicBezTo>
                <a:cubicBezTo>
                  <a:pt x="1047728" y="343186"/>
                  <a:pt x="1031724" y="327182"/>
                  <a:pt x="1031724" y="307439"/>
                </a:cubicBezTo>
                <a:cubicBezTo>
                  <a:pt x="1031724" y="287696"/>
                  <a:pt x="1047728" y="271691"/>
                  <a:pt x="1067471" y="271691"/>
                </a:cubicBezTo>
                <a:close/>
                <a:moveTo>
                  <a:pt x="809540" y="271691"/>
                </a:moveTo>
                <a:cubicBezTo>
                  <a:pt x="829283" y="271691"/>
                  <a:pt x="845288" y="287696"/>
                  <a:pt x="845288" y="307439"/>
                </a:cubicBezTo>
                <a:cubicBezTo>
                  <a:pt x="845288" y="327182"/>
                  <a:pt x="829283" y="343186"/>
                  <a:pt x="809540" y="343186"/>
                </a:cubicBezTo>
                <a:cubicBezTo>
                  <a:pt x="789797" y="343186"/>
                  <a:pt x="773793" y="327182"/>
                  <a:pt x="773793" y="307439"/>
                </a:cubicBezTo>
                <a:cubicBezTo>
                  <a:pt x="773793" y="287696"/>
                  <a:pt x="789797" y="271691"/>
                  <a:pt x="809540" y="271691"/>
                </a:cubicBezTo>
                <a:close/>
                <a:moveTo>
                  <a:pt x="551609" y="271691"/>
                </a:moveTo>
                <a:cubicBezTo>
                  <a:pt x="571352" y="271691"/>
                  <a:pt x="587357" y="287696"/>
                  <a:pt x="587357" y="307439"/>
                </a:cubicBezTo>
                <a:cubicBezTo>
                  <a:pt x="587357" y="327182"/>
                  <a:pt x="571352" y="343186"/>
                  <a:pt x="551609" y="343186"/>
                </a:cubicBezTo>
                <a:cubicBezTo>
                  <a:pt x="531866" y="343186"/>
                  <a:pt x="515862" y="327182"/>
                  <a:pt x="515862" y="307439"/>
                </a:cubicBezTo>
                <a:cubicBezTo>
                  <a:pt x="515862" y="287696"/>
                  <a:pt x="531866" y="271691"/>
                  <a:pt x="551609" y="271691"/>
                </a:cubicBezTo>
                <a:close/>
                <a:moveTo>
                  <a:pt x="293678" y="271691"/>
                </a:moveTo>
                <a:cubicBezTo>
                  <a:pt x="313421" y="271691"/>
                  <a:pt x="329426" y="287696"/>
                  <a:pt x="329426" y="307439"/>
                </a:cubicBezTo>
                <a:cubicBezTo>
                  <a:pt x="329426" y="327182"/>
                  <a:pt x="313421" y="343186"/>
                  <a:pt x="293678" y="343186"/>
                </a:cubicBezTo>
                <a:cubicBezTo>
                  <a:pt x="273935" y="343186"/>
                  <a:pt x="257931" y="327182"/>
                  <a:pt x="257931" y="307439"/>
                </a:cubicBezTo>
                <a:cubicBezTo>
                  <a:pt x="257931" y="287696"/>
                  <a:pt x="273935" y="271691"/>
                  <a:pt x="293678" y="271691"/>
                </a:cubicBezTo>
                <a:close/>
                <a:moveTo>
                  <a:pt x="35747" y="271691"/>
                </a:moveTo>
                <a:cubicBezTo>
                  <a:pt x="55490" y="271691"/>
                  <a:pt x="71495" y="287696"/>
                  <a:pt x="71495" y="307439"/>
                </a:cubicBezTo>
                <a:cubicBezTo>
                  <a:pt x="71495" y="327182"/>
                  <a:pt x="55490" y="343186"/>
                  <a:pt x="35747" y="343186"/>
                </a:cubicBezTo>
                <a:cubicBezTo>
                  <a:pt x="16005" y="343186"/>
                  <a:pt x="0" y="327182"/>
                  <a:pt x="0" y="307439"/>
                </a:cubicBezTo>
                <a:cubicBezTo>
                  <a:pt x="0" y="287696"/>
                  <a:pt x="16005" y="271691"/>
                  <a:pt x="35747" y="271691"/>
                </a:cubicBezTo>
                <a:close/>
                <a:moveTo>
                  <a:pt x="1583333" y="0"/>
                </a:moveTo>
                <a:cubicBezTo>
                  <a:pt x="1603076" y="0"/>
                  <a:pt x="1619080" y="16004"/>
                  <a:pt x="1619080" y="35747"/>
                </a:cubicBezTo>
                <a:cubicBezTo>
                  <a:pt x="1619080" y="55490"/>
                  <a:pt x="1603076" y="71495"/>
                  <a:pt x="1583333" y="71495"/>
                </a:cubicBezTo>
                <a:cubicBezTo>
                  <a:pt x="1563590" y="71495"/>
                  <a:pt x="1547585" y="55490"/>
                  <a:pt x="1547585" y="35747"/>
                </a:cubicBezTo>
                <a:cubicBezTo>
                  <a:pt x="1547585" y="16004"/>
                  <a:pt x="1563590" y="0"/>
                  <a:pt x="1583333" y="0"/>
                </a:cubicBezTo>
                <a:close/>
                <a:moveTo>
                  <a:pt x="1325402" y="0"/>
                </a:moveTo>
                <a:cubicBezTo>
                  <a:pt x="1345145" y="0"/>
                  <a:pt x="1361149" y="16004"/>
                  <a:pt x="1361149" y="35747"/>
                </a:cubicBezTo>
                <a:cubicBezTo>
                  <a:pt x="1361149" y="55490"/>
                  <a:pt x="1345145" y="71495"/>
                  <a:pt x="1325402" y="71495"/>
                </a:cubicBezTo>
                <a:cubicBezTo>
                  <a:pt x="1305659" y="71495"/>
                  <a:pt x="1289654" y="55490"/>
                  <a:pt x="1289654" y="35747"/>
                </a:cubicBezTo>
                <a:cubicBezTo>
                  <a:pt x="1289654" y="16004"/>
                  <a:pt x="1305659" y="0"/>
                  <a:pt x="1325402" y="0"/>
                </a:cubicBezTo>
                <a:close/>
                <a:moveTo>
                  <a:pt x="1067471" y="0"/>
                </a:moveTo>
                <a:cubicBezTo>
                  <a:pt x="1087214" y="0"/>
                  <a:pt x="1103219" y="16004"/>
                  <a:pt x="1103219" y="35747"/>
                </a:cubicBezTo>
                <a:cubicBezTo>
                  <a:pt x="1103219" y="55490"/>
                  <a:pt x="1087214" y="71495"/>
                  <a:pt x="1067471" y="71495"/>
                </a:cubicBezTo>
                <a:cubicBezTo>
                  <a:pt x="1047728" y="71495"/>
                  <a:pt x="1031724" y="55490"/>
                  <a:pt x="1031724" y="35747"/>
                </a:cubicBezTo>
                <a:cubicBezTo>
                  <a:pt x="1031724" y="16004"/>
                  <a:pt x="1047728" y="0"/>
                  <a:pt x="1067471" y="0"/>
                </a:cubicBezTo>
                <a:close/>
                <a:moveTo>
                  <a:pt x="809540" y="0"/>
                </a:moveTo>
                <a:cubicBezTo>
                  <a:pt x="829283" y="0"/>
                  <a:pt x="845288" y="16004"/>
                  <a:pt x="845288" y="35747"/>
                </a:cubicBezTo>
                <a:cubicBezTo>
                  <a:pt x="845288" y="55490"/>
                  <a:pt x="829283" y="71495"/>
                  <a:pt x="809540" y="71495"/>
                </a:cubicBezTo>
                <a:cubicBezTo>
                  <a:pt x="789797" y="71495"/>
                  <a:pt x="773793" y="55490"/>
                  <a:pt x="773793" y="35747"/>
                </a:cubicBezTo>
                <a:cubicBezTo>
                  <a:pt x="773793" y="16004"/>
                  <a:pt x="789797" y="0"/>
                  <a:pt x="809540" y="0"/>
                </a:cubicBezTo>
                <a:close/>
                <a:moveTo>
                  <a:pt x="551609" y="0"/>
                </a:moveTo>
                <a:cubicBezTo>
                  <a:pt x="571352" y="0"/>
                  <a:pt x="587357" y="16004"/>
                  <a:pt x="587357" y="35747"/>
                </a:cubicBezTo>
                <a:cubicBezTo>
                  <a:pt x="587357" y="55490"/>
                  <a:pt x="571352" y="71495"/>
                  <a:pt x="551609" y="71495"/>
                </a:cubicBezTo>
                <a:cubicBezTo>
                  <a:pt x="531866" y="71495"/>
                  <a:pt x="515862" y="55490"/>
                  <a:pt x="515862" y="35747"/>
                </a:cubicBezTo>
                <a:cubicBezTo>
                  <a:pt x="515862" y="16004"/>
                  <a:pt x="531866" y="0"/>
                  <a:pt x="551609" y="0"/>
                </a:cubicBezTo>
                <a:close/>
                <a:moveTo>
                  <a:pt x="293678" y="0"/>
                </a:moveTo>
                <a:cubicBezTo>
                  <a:pt x="313421" y="0"/>
                  <a:pt x="329426" y="16004"/>
                  <a:pt x="329426" y="35747"/>
                </a:cubicBezTo>
                <a:cubicBezTo>
                  <a:pt x="329426" y="55490"/>
                  <a:pt x="313421" y="71495"/>
                  <a:pt x="293678" y="71495"/>
                </a:cubicBezTo>
                <a:cubicBezTo>
                  <a:pt x="273935" y="71495"/>
                  <a:pt x="257931" y="55490"/>
                  <a:pt x="257931" y="35747"/>
                </a:cubicBezTo>
                <a:cubicBezTo>
                  <a:pt x="257931" y="16004"/>
                  <a:pt x="273935" y="0"/>
                  <a:pt x="293678" y="0"/>
                </a:cubicBezTo>
                <a:close/>
                <a:moveTo>
                  <a:pt x="35747" y="0"/>
                </a:moveTo>
                <a:cubicBezTo>
                  <a:pt x="55490" y="0"/>
                  <a:pt x="71495" y="16004"/>
                  <a:pt x="71495" y="35747"/>
                </a:cubicBezTo>
                <a:cubicBezTo>
                  <a:pt x="71495" y="55490"/>
                  <a:pt x="55490" y="71495"/>
                  <a:pt x="35747" y="71495"/>
                </a:cubicBezTo>
                <a:cubicBezTo>
                  <a:pt x="16005" y="71495"/>
                  <a:pt x="0" y="55490"/>
                  <a:pt x="0" y="35747"/>
                </a:cubicBezTo>
                <a:cubicBezTo>
                  <a:pt x="0" y="16004"/>
                  <a:pt x="16005" y="0"/>
                  <a:pt x="357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1" name="Google Shape;13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2370" y="258412"/>
            <a:ext cx="1226227" cy="897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4528" b="24528"/>
          <a:stretch/>
        </p:blipFill>
        <p:spPr>
          <a:xfrm>
            <a:off x="2079625" y="1229178"/>
            <a:ext cx="8140700" cy="23304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37" name="Google Shape;137;p35"/>
          <p:cNvSpPr/>
          <p:nvPr/>
        </p:nvSpPr>
        <p:spPr>
          <a:xfrm>
            <a:off x="1051548" y="846143"/>
            <a:ext cx="1396377" cy="1497001"/>
          </a:xfrm>
          <a:custGeom>
            <a:avLst/>
            <a:gdLst/>
            <a:ahLst/>
            <a:cxnLst/>
            <a:rect l="l" t="t" r="r" b="b"/>
            <a:pathLst>
              <a:path w="1619080" h="1735752" extrusionOk="0">
                <a:moveTo>
                  <a:pt x="1583333" y="1664257"/>
                </a:moveTo>
                <a:cubicBezTo>
                  <a:pt x="1603076" y="1664257"/>
                  <a:pt x="1619080" y="1680261"/>
                  <a:pt x="1619080" y="1700004"/>
                </a:cubicBezTo>
                <a:cubicBezTo>
                  <a:pt x="1619080" y="1719747"/>
                  <a:pt x="1603076" y="1735752"/>
                  <a:pt x="1583333" y="1735752"/>
                </a:cubicBezTo>
                <a:cubicBezTo>
                  <a:pt x="1563590" y="1735752"/>
                  <a:pt x="1547585" y="1719747"/>
                  <a:pt x="1547585" y="1700004"/>
                </a:cubicBezTo>
                <a:cubicBezTo>
                  <a:pt x="1547585" y="1680261"/>
                  <a:pt x="1563590" y="1664257"/>
                  <a:pt x="1583333" y="1664257"/>
                </a:cubicBezTo>
                <a:close/>
                <a:moveTo>
                  <a:pt x="1325402" y="1664257"/>
                </a:moveTo>
                <a:cubicBezTo>
                  <a:pt x="1345145" y="1664257"/>
                  <a:pt x="1361149" y="1680261"/>
                  <a:pt x="1361149" y="1700004"/>
                </a:cubicBezTo>
                <a:cubicBezTo>
                  <a:pt x="1361149" y="1719747"/>
                  <a:pt x="1345145" y="1735752"/>
                  <a:pt x="1325402" y="1735752"/>
                </a:cubicBezTo>
                <a:cubicBezTo>
                  <a:pt x="1305659" y="1735752"/>
                  <a:pt x="1289654" y="1719747"/>
                  <a:pt x="1289654" y="1700004"/>
                </a:cubicBezTo>
                <a:cubicBezTo>
                  <a:pt x="1289654" y="1680261"/>
                  <a:pt x="1305659" y="1664257"/>
                  <a:pt x="1325402" y="1664257"/>
                </a:cubicBezTo>
                <a:close/>
                <a:moveTo>
                  <a:pt x="1067471" y="1664257"/>
                </a:moveTo>
                <a:cubicBezTo>
                  <a:pt x="1087214" y="1664257"/>
                  <a:pt x="1103219" y="1680261"/>
                  <a:pt x="1103219" y="1700004"/>
                </a:cubicBezTo>
                <a:cubicBezTo>
                  <a:pt x="1103219" y="1719747"/>
                  <a:pt x="1087214" y="1735752"/>
                  <a:pt x="1067471" y="1735752"/>
                </a:cubicBezTo>
                <a:cubicBezTo>
                  <a:pt x="1047728" y="1735752"/>
                  <a:pt x="1031724" y="1719747"/>
                  <a:pt x="1031724" y="1700004"/>
                </a:cubicBezTo>
                <a:cubicBezTo>
                  <a:pt x="1031724" y="1680261"/>
                  <a:pt x="1047728" y="1664257"/>
                  <a:pt x="1067471" y="1664257"/>
                </a:cubicBezTo>
                <a:close/>
                <a:moveTo>
                  <a:pt x="809540" y="1664257"/>
                </a:moveTo>
                <a:cubicBezTo>
                  <a:pt x="829283" y="1664257"/>
                  <a:pt x="845288" y="1680261"/>
                  <a:pt x="845288" y="1700004"/>
                </a:cubicBezTo>
                <a:cubicBezTo>
                  <a:pt x="845288" y="1719747"/>
                  <a:pt x="829283" y="1735752"/>
                  <a:pt x="809540" y="1735752"/>
                </a:cubicBezTo>
                <a:cubicBezTo>
                  <a:pt x="789797" y="1735752"/>
                  <a:pt x="773793" y="1719747"/>
                  <a:pt x="773793" y="1700004"/>
                </a:cubicBezTo>
                <a:cubicBezTo>
                  <a:pt x="773793" y="1680261"/>
                  <a:pt x="789797" y="1664257"/>
                  <a:pt x="809540" y="1664257"/>
                </a:cubicBezTo>
                <a:close/>
                <a:moveTo>
                  <a:pt x="551609" y="1664257"/>
                </a:moveTo>
                <a:cubicBezTo>
                  <a:pt x="571352" y="1664257"/>
                  <a:pt x="587357" y="1680261"/>
                  <a:pt x="587357" y="1700004"/>
                </a:cubicBezTo>
                <a:cubicBezTo>
                  <a:pt x="587357" y="1719747"/>
                  <a:pt x="571352" y="1735752"/>
                  <a:pt x="551609" y="1735752"/>
                </a:cubicBezTo>
                <a:cubicBezTo>
                  <a:pt x="531866" y="1735752"/>
                  <a:pt x="515862" y="1719747"/>
                  <a:pt x="515862" y="1700004"/>
                </a:cubicBezTo>
                <a:cubicBezTo>
                  <a:pt x="515862" y="1680261"/>
                  <a:pt x="531866" y="1664257"/>
                  <a:pt x="551609" y="1664257"/>
                </a:cubicBezTo>
                <a:close/>
                <a:moveTo>
                  <a:pt x="293678" y="1664257"/>
                </a:moveTo>
                <a:cubicBezTo>
                  <a:pt x="313421" y="1664257"/>
                  <a:pt x="329426" y="1680261"/>
                  <a:pt x="329426" y="1700004"/>
                </a:cubicBezTo>
                <a:cubicBezTo>
                  <a:pt x="329426" y="1719747"/>
                  <a:pt x="313421" y="1735752"/>
                  <a:pt x="293678" y="1735752"/>
                </a:cubicBezTo>
                <a:cubicBezTo>
                  <a:pt x="273935" y="1735752"/>
                  <a:pt x="257931" y="1719747"/>
                  <a:pt x="257931" y="1700004"/>
                </a:cubicBezTo>
                <a:cubicBezTo>
                  <a:pt x="257931" y="1680261"/>
                  <a:pt x="273935" y="1664257"/>
                  <a:pt x="293678" y="1664257"/>
                </a:cubicBezTo>
                <a:close/>
                <a:moveTo>
                  <a:pt x="35747" y="1664257"/>
                </a:moveTo>
                <a:cubicBezTo>
                  <a:pt x="55490" y="1664257"/>
                  <a:pt x="71495" y="1680261"/>
                  <a:pt x="71495" y="1700004"/>
                </a:cubicBezTo>
                <a:cubicBezTo>
                  <a:pt x="71495" y="1719747"/>
                  <a:pt x="55490" y="1735752"/>
                  <a:pt x="35747" y="1735752"/>
                </a:cubicBezTo>
                <a:cubicBezTo>
                  <a:pt x="16005" y="1735752"/>
                  <a:pt x="0" y="1719747"/>
                  <a:pt x="0" y="1700004"/>
                </a:cubicBezTo>
                <a:cubicBezTo>
                  <a:pt x="0" y="1680261"/>
                  <a:pt x="16005" y="1664257"/>
                  <a:pt x="35747" y="1664257"/>
                </a:cubicBezTo>
                <a:close/>
                <a:moveTo>
                  <a:pt x="1583333" y="1384038"/>
                </a:moveTo>
                <a:cubicBezTo>
                  <a:pt x="1603076" y="1384038"/>
                  <a:pt x="1619080" y="1400043"/>
                  <a:pt x="1619080" y="1419786"/>
                </a:cubicBezTo>
                <a:cubicBezTo>
                  <a:pt x="1619080" y="1439529"/>
                  <a:pt x="1603076" y="1455533"/>
                  <a:pt x="1583333" y="1455533"/>
                </a:cubicBezTo>
                <a:cubicBezTo>
                  <a:pt x="1563590" y="1455533"/>
                  <a:pt x="1547585" y="1439529"/>
                  <a:pt x="1547585" y="1419786"/>
                </a:cubicBezTo>
                <a:cubicBezTo>
                  <a:pt x="1547585" y="1400043"/>
                  <a:pt x="1563590" y="1384038"/>
                  <a:pt x="1583333" y="1384038"/>
                </a:cubicBezTo>
                <a:close/>
                <a:moveTo>
                  <a:pt x="1325402" y="1384038"/>
                </a:moveTo>
                <a:cubicBezTo>
                  <a:pt x="1345145" y="1384038"/>
                  <a:pt x="1361149" y="1400043"/>
                  <a:pt x="1361149" y="1419786"/>
                </a:cubicBezTo>
                <a:cubicBezTo>
                  <a:pt x="1361149" y="1439529"/>
                  <a:pt x="1345145" y="1455533"/>
                  <a:pt x="1325402" y="1455533"/>
                </a:cubicBezTo>
                <a:cubicBezTo>
                  <a:pt x="1305659" y="1455533"/>
                  <a:pt x="1289654" y="1439529"/>
                  <a:pt x="1289654" y="1419786"/>
                </a:cubicBezTo>
                <a:cubicBezTo>
                  <a:pt x="1289654" y="1400043"/>
                  <a:pt x="1305659" y="1384038"/>
                  <a:pt x="1325402" y="1384038"/>
                </a:cubicBezTo>
                <a:close/>
                <a:moveTo>
                  <a:pt x="1067471" y="1384038"/>
                </a:moveTo>
                <a:cubicBezTo>
                  <a:pt x="1087214" y="1384038"/>
                  <a:pt x="1103219" y="1400043"/>
                  <a:pt x="1103219" y="1419786"/>
                </a:cubicBezTo>
                <a:cubicBezTo>
                  <a:pt x="1103219" y="1439529"/>
                  <a:pt x="1087214" y="1455533"/>
                  <a:pt x="1067471" y="1455533"/>
                </a:cubicBezTo>
                <a:cubicBezTo>
                  <a:pt x="1047728" y="1455533"/>
                  <a:pt x="1031724" y="1439529"/>
                  <a:pt x="1031724" y="1419786"/>
                </a:cubicBezTo>
                <a:cubicBezTo>
                  <a:pt x="1031724" y="1400043"/>
                  <a:pt x="1047728" y="1384038"/>
                  <a:pt x="1067471" y="1384038"/>
                </a:cubicBezTo>
                <a:close/>
                <a:moveTo>
                  <a:pt x="809540" y="1384038"/>
                </a:moveTo>
                <a:cubicBezTo>
                  <a:pt x="829283" y="1384038"/>
                  <a:pt x="845288" y="1400043"/>
                  <a:pt x="845288" y="1419786"/>
                </a:cubicBezTo>
                <a:cubicBezTo>
                  <a:pt x="845288" y="1439529"/>
                  <a:pt x="829283" y="1455533"/>
                  <a:pt x="809540" y="1455533"/>
                </a:cubicBezTo>
                <a:cubicBezTo>
                  <a:pt x="789797" y="1455533"/>
                  <a:pt x="773793" y="1439529"/>
                  <a:pt x="773793" y="1419786"/>
                </a:cubicBezTo>
                <a:cubicBezTo>
                  <a:pt x="773793" y="1400043"/>
                  <a:pt x="789797" y="1384038"/>
                  <a:pt x="809540" y="1384038"/>
                </a:cubicBezTo>
                <a:close/>
                <a:moveTo>
                  <a:pt x="551609" y="1384038"/>
                </a:moveTo>
                <a:cubicBezTo>
                  <a:pt x="571352" y="1384038"/>
                  <a:pt x="587357" y="1400043"/>
                  <a:pt x="587357" y="1419786"/>
                </a:cubicBezTo>
                <a:cubicBezTo>
                  <a:pt x="587357" y="1439529"/>
                  <a:pt x="571352" y="1455533"/>
                  <a:pt x="551609" y="1455533"/>
                </a:cubicBezTo>
                <a:cubicBezTo>
                  <a:pt x="531866" y="1455533"/>
                  <a:pt x="515862" y="1439529"/>
                  <a:pt x="515862" y="1419786"/>
                </a:cubicBezTo>
                <a:cubicBezTo>
                  <a:pt x="515862" y="1400043"/>
                  <a:pt x="531866" y="1384038"/>
                  <a:pt x="551609" y="1384038"/>
                </a:cubicBezTo>
                <a:close/>
                <a:moveTo>
                  <a:pt x="293678" y="1384038"/>
                </a:moveTo>
                <a:cubicBezTo>
                  <a:pt x="313421" y="1384038"/>
                  <a:pt x="329426" y="1400043"/>
                  <a:pt x="329426" y="1419786"/>
                </a:cubicBezTo>
                <a:cubicBezTo>
                  <a:pt x="329426" y="1439529"/>
                  <a:pt x="313421" y="1455533"/>
                  <a:pt x="293678" y="1455533"/>
                </a:cubicBezTo>
                <a:cubicBezTo>
                  <a:pt x="273935" y="1455533"/>
                  <a:pt x="257931" y="1439529"/>
                  <a:pt x="257931" y="1419786"/>
                </a:cubicBezTo>
                <a:cubicBezTo>
                  <a:pt x="257931" y="1400043"/>
                  <a:pt x="273935" y="1384038"/>
                  <a:pt x="293678" y="1384038"/>
                </a:cubicBezTo>
                <a:close/>
                <a:moveTo>
                  <a:pt x="35747" y="1384038"/>
                </a:moveTo>
                <a:cubicBezTo>
                  <a:pt x="55490" y="1384038"/>
                  <a:pt x="71495" y="1400043"/>
                  <a:pt x="71495" y="1419786"/>
                </a:cubicBezTo>
                <a:cubicBezTo>
                  <a:pt x="71495" y="1439529"/>
                  <a:pt x="55490" y="1455533"/>
                  <a:pt x="35747" y="1455533"/>
                </a:cubicBezTo>
                <a:cubicBezTo>
                  <a:pt x="16005" y="1455533"/>
                  <a:pt x="0" y="1439529"/>
                  <a:pt x="0" y="1419786"/>
                </a:cubicBezTo>
                <a:cubicBezTo>
                  <a:pt x="0" y="1400043"/>
                  <a:pt x="16005" y="1384038"/>
                  <a:pt x="35747" y="1384038"/>
                </a:cubicBezTo>
                <a:close/>
                <a:moveTo>
                  <a:pt x="1583333" y="1103820"/>
                </a:moveTo>
                <a:cubicBezTo>
                  <a:pt x="1603076" y="1103820"/>
                  <a:pt x="1619080" y="1119824"/>
                  <a:pt x="1619080" y="1139567"/>
                </a:cubicBezTo>
                <a:cubicBezTo>
                  <a:pt x="1619080" y="1159310"/>
                  <a:pt x="1603076" y="1175315"/>
                  <a:pt x="1583333" y="1175315"/>
                </a:cubicBezTo>
                <a:cubicBezTo>
                  <a:pt x="1563590" y="1175315"/>
                  <a:pt x="1547585" y="1159310"/>
                  <a:pt x="1547585" y="1139567"/>
                </a:cubicBezTo>
                <a:cubicBezTo>
                  <a:pt x="1547585" y="1119824"/>
                  <a:pt x="1563590" y="1103820"/>
                  <a:pt x="1583333" y="1103820"/>
                </a:cubicBezTo>
                <a:close/>
                <a:moveTo>
                  <a:pt x="1325402" y="1103820"/>
                </a:moveTo>
                <a:cubicBezTo>
                  <a:pt x="1345145" y="1103820"/>
                  <a:pt x="1361149" y="1119824"/>
                  <a:pt x="1361149" y="1139567"/>
                </a:cubicBezTo>
                <a:cubicBezTo>
                  <a:pt x="1361149" y="1159310"/>
                  <a:pt x="1345145" y="1175315"/>
                  <a:pt x="1325402" y="1175315"/>
                </a:cubicBezTo>
                <a:cubicBezTo>
                  <a:pt x="1305659" y="1175315"/>
                  <a:pt x="1289654" y="1159310"/>
                  <a:pt x="1289654" y="1139567"/>
                </a:cubicBezTo>
                <a:cubicBezTo>
                  <a:pt x="1289654" y="1119824"/>
                  <a:pt x="1305659" y="1103820"/>
                  <a:pt x="1325402" y="1103820"/>
                </a:cubicBezTo>
                <a:close/>
                <a:moveTo>
                  <a:pt x="1067471" y="1103820"/>
                </a:moveTo>
                <a:cubicBezTo>
                  <a:pt x="1087214" y="1103820"/>
                  <a:pt x="1103219" y="1119824"/>
                  <a:pt x="1103219" y="1139567"/>
                </a:cubicBezTo>
                <a:cubicBezTo>
                  <a:pt x="1103219" y="1159310"/>
                  <a:pt x="1087214" y="1175315"/>
                  <a:pt x="1067471" y="1175315"/>
                </a:cubicBezTo>
                <a:cubicBezTo>
                  <a:pt x="1047728" y="1175315"/>
                  <a:pt x="1031724" y="1159310"/>
                  <a:pt x="1031724" y="1139567"/>
                </a:cubicBezTo>
                <a:cubicBezTo>
                  <a:pt x="1031724" y="1119824"/>
                  <a:pt x="1047728" y="1103820"/>
                  <a:pt x="1067471" y="1103820"/>
                </a:cubicBezTo>
                <a:close/>
                <a:moveTo>
                  <a:pt x="809540" y="1103820"/>
                </a:moveTo>
                <a:cubicBezTo>
                  <a:pt x="829283" y="1103820"/>
                  <a:pt x="845288" y="1119824"/>
                  <a:pt x="845288" y="1139567"/>
                </a:cubicBezTo>
                <a:cubicBezTo>
                  <a:pt x="845288" y="1159310"/>
                  <a:pt x="829283" y="1175315"/>
                  <a:pt x="809540" y="1175315"/>
                </a:cubicBezTo>
                <a:cubicBezTo>
                  <a:pt x="789797" y="1175315"/>
                  <a:pt x="773793" y="1159310"/>
                  <a:pt x="773793" y="1139567"/>
                </a:cubicBezTo>
                <a:cubicBezTo>
                  <a:pt x="773793" y="1119824"/>
                  <a:pt x="789797" y="1103820"/>
                  <a:pt x="809540" y="1103820"/>
                </a:cubicBezTo>
                <a:close/>
                <a:moveTo>
                  <a:pt x="551609" y="1103820"/>
                </a:moveTo>
                <a:cubicBezTo>
                  <a:pt x="571352" y="1103820"/>
                  <a:pt x="587357" y="1119824"/>
                  <a:pt x="587357" y="1139567"/>
                </a:cubicBezTo>
                <a:cubicBezTo>
                  <a:pt x="587357" y="1159310"/>
                  <a:pt x="571352" y="1175315"/>
                  <a:pt x="551609" y="1175315"/>
                </a:cubicBezTo>
                <a:cubicBezTo>
                  <a:pt x="531866" y="1175315"/>
                  <a:pt x="515862" y="1159310"/>
                  <a:pt x="515862" y="1139567"/>
                </a:cubicBezTo>
                <a:cubicBezTo>
                  <a:pt x="515862" y="1119824"/>
                  <a:pt x="531866" y="1103820"/>
                  <a:pt x="551609" y="1103820"/>
                </a:cubicBezTo>
                <a:close/>
                <a:moveTo>
                  <a:pt x="293678" y="1103820"/>
                </a:moveTo>
                <a:cubicBezTo>
                  <a:pt x="313421" y="1103820"/>
                  <a:pt x="329426" y="1119824"/>
                  <a:pt x="329426" y="1139567"/>
                </a:cubicBezTo>
                <a:cubicBezTo>
                  <a:pt x="329426" y="1159310"/>
                  <a:pt x="313421" y="1175315"/>
                  <a:pt x="293678" y="1175315"/>
                </a:cubicBezTo>
                <a:cubicBezTo>
                  <a:pt x="273935" y="1175315"/>
                  <a:pt x="257931" y="1159310"/>
                  <a:pt x="257931" y="1139567"/>
                </a:cubicBezTo>
                <a:cubicBezTo>
                  <a:pt x="257931" y="1119824"/>
                  <a:pt x="273935" y="1103820"/>
                  <a:pt x="293678" y="1103820"/>
                </a:cubicBezTo>
                <a:close/>
                <a:moveTo>
                  <a:pt x="35747" y="1103820"/>
                </a:moveTo>
                <a:cubicBezTo>
                  <a:pt x="55490" y="1103820"/>
                  <a:pt x="71495" y="1119824"/>
                  <a:pt x="71495" y="1139567"/>
                </a:cubicBezTo>
                <a:cubicBezTo>
                  <a:pt x="71495" y="1159310"/>
                  <a:pt x="55490" y="1175315"/>
                  <a:pt x="35747" y="1175315"/>
                </a:cubicBezTo>
                <a:cubicBezTo>
                  <a:pt x="16005" y="1175315"/>
                  <a:pt x="0" y="1159310"/>
                  <a:pt x="0" y="1139567"/>
                </a:cubicBezTo>
                <a:cubicBezTo>
                  <a:pt x="0" y="1119824"/>
                  <a:pt x="16005" y="1103820"/>
                  <a:pt x="35747" y="1103820"/>
                </a:cubicBezTo>
                <a:close/>
                <a:moveTo>
                  <a:pt x="1583333" y="832129"/>
                </a:moveTo>
                <a:cubicBezTo>
                  <a:pt x="1603076" y="832129"/>
                  <a:pt x="1619080" y="848133"/>
                  <a:pt x="1619080" y="867876"/>
                </a:cubicBezTo>
                <a:cubicBezTo>
                  <a:pt x="1619080" y="887619"/>
                  <a:pt x="1603076" y="903623"/>
                  <a:pt x="1583333" y="903623"/>
                </a:cubicBezTo>
                <a:cubicBezTo>
                  <a:pt x="1563590" y="903623"/>
                  <a:pt x="1547585" y="887619"/>
                  <a:pt x="1547585" y="867876"/>
                </a:cubicBezTo>
                <a:cubicBezTo>
                  <a:pt x="1547585" y="848133"/>
                  <a:pt x="1563590" y="832129"/>
                  <a:pt x="1583333" y="832129"/>
                </a:cubicBezTo>
                <a:close/>
                <a:moveTo>
                  <a:pt x="1325402" y="832129"/>
                </a:moveTo>
                <a:cubicBezTo>
                  <a:pt x="1345145" y="832129"/>
                  <a:pt x="1361149" y="848133"/>
                  <a:pt x="1361149" y="867876"/>
                </a:cubicBezTo>
                <a:cubicBezTo>
                  <a:pt x="1361149" y="887619"/>
                  <a:pt x="1345145" y="903623"/>
                  <a:pt x="1325402" y="903623"/>
                </a:cubicBezTo>
                <a:cubicBezTo>
                  <a:pt x="1305659" y="903623"/>
                  <a:pt x="1289654" y="887619"/>
                  <a:pt x="1289654" y="867876"/>
                </a:cubicBezTo>
                <a:cubicBezTo>
                  <a:pt x="1289654" y="848133"/>
                  <a:pt x="1305659" y="832129"/>
                  <a:pt x="1325402" y="832129"/>
                </a:cubicBezTo>
                <a:close/>
                <a:moveTo>
                  <a:pt x="1067471" y="832129"/>
                </a:moveTo>
                <a:cubicBezTo>
                  <a:pt x="1087214" y="832129"/>
                  <a:pt x="1103219" y="848133"/>
                  <a:pt x="1103219" y="867876"/>
                </a:cubicBezTo>
                <a:cubicBezTo>
                  <a:pt x="1103219" y="887619"/>
                  <a:pt x="1087214" y="903623"/>
                  <a:pt x="1067471" y="903623"/>
                </a:cubicBezTo>
                <a:cubicBezTo>
                  <a:pt x="1047728" y="903623"/>
                  <a:pt x="1031724" y="887619"/>
                  <a:pt x="1031724" y="867876"/>
                </a:cubicBezTo>
                <a:cubicBezTo>
                  <a:pt x="1031724" y="848133"/>
                  <a:pt x="1047728" y="832129"/>
                  <a:pt x="1067471" y="832129"/>
                </a:cubicBezTo>
                <a:close/>
                <a:moveTo>
                  <a:pt x="809540" y="832129"/>
                </a:moveTo>
                <a:cubicBezTo>
                  <a:pt x="829283" y="832129"/>
                  <a:pt x="845288" y="848133"/>
                  <a:pt x="845288" y="867876"/>
                </a:cubicBezTo>
                <a:cubicBezTo>
                  <a:pt x="845288" y="887619"/>
                  <a:pt x="829283" y="903623"/>
                  <a:pt x="809540" y="903623"/>
                </a:cubicBezTo>
                <a:cubicBezTo>
                  <a:pt x="789797" y="903623"/>
                  <a:pt x="773793" y="887619"/>
                  <a:pt x="773793" y="867876"/>
                </a:cubicBezTo>
                <a:cubicBezTo>
                  <a:pt x="773793" y="848133"/>
                  <a:pt x="789797" y="832129"/>
                  <a:pt x="809540" y="832129"/>
                </a:cubicBezTo>
                <a:close/>
                <a:moveTo>
                  <a:pt x="551609" y="832129"/>
                </a:moveTo>
                <a:cubicBezTo>
                  <a:pt x="571352" y="832129"/>
                  <a:pt x="587357" y="848133"/>
                  <a:pt x="587357" y="867876"/>
                </a:cubicBezTo>
                <a:cubicBezTo>
                  <a:pt x="587357" y="887619"/>
                  <a:pt x="571352" y="903623"/>
                  <a:pt x="551609" y="903623"/>
                </a:cubicBezTo>
                <a:cubicBezTo>
                  <a:pt x="531866" y="903623"/>
                  <a:pt x="515862" y="887619"/>
                  <a:pt x="515862" y="867876"/>
                </a:cubicBezTo>
                <a:cubicBezTo>
                  <a:pt x="515862" y="848133"/>
                  <a:pt x="531866" y="832129"/>
                  <a:pt x="551609" y="832129"/>
                </a:cubicBezTo>
                <a:close/>
                <a:moveTo>
                  <a:pt x="293678" y="832129"/>
                </a:moveTo>
                <a:cubicBezTo>
                  <a:pt x="313421" y="832129"/>
                  <a:pt x="329426" y="848133"/>
                  <a:pt x="329426" y="867876"/>
                </a:cubicBezTo>
                <a:cubicBezTo>
                  <a:pt x="329426" y="887619"/>
                  <a:pt x="313421" y="903623"/>
                  <a:pt x="293678" y="903623"/>
                </a:cubicBezTo>
                <a:cubicBezTo>
                  <a:pt x="273935" y="903623"/>
                  <a:pt x="257931" y="887619"/>
                  <a:pt x="257931" y="867876"/>
                </a:cubicBezTo>
                <a:cubicBezTo>
                  <a:pt x="257931" y="848133"/>
                  <a:pt x="273935" y="832129"/>
                  <a:pt x="293678" y="832129"/>
                </a:cubicBezTo>
                <a:close/>
                <a:moveTo>
                  <a:pt x="35747" y="832129"/>
                </a:moveTo>
                <a:cubicBezTo>
                  <a:pt x="55490" y="832129"/>
                  <a:pt x="71495" y="848133"/>
                  <a:pt x="71495" y="867876"/>
                </a:cubicBezTo>
                <a:cubicBezTo>
                  <a:pt x="71495" y="887619"/>
                  <a:pt x="55490" y="903623"/>
                  <a:pt x="35747" y="903623"/>
                </a:cubicBezTo>
                <a:cubicBezTo>
                  <a:pt x="16005" y="903623"/>
                  <a:pt x="0" y="887619"/>
                  <a:pt x="0" y="867876"/>
                </a:cubicBezTo>
                <a:cubicBezTo>
                  <a:pt x="0" y="848133"/>
                  <a:pt x="16005" y="832129"/>
                  <a:pt x="35747" y="832129"/>
                </a:cubicBezTo>
                <a:close/>
                <a:moveTo>
                  <a:pt x="1583333" y="551910"/>
                </a:moveTo>
                <a:cubicBezTo>
                  <a:pt x="1603076" y="551910"/>
                  <a:pt x="1619080" y="567914"/>
                  <a:pt x="1619080" y="587657"/>
                </a:cubicBezTo>
                <a:cubicBezTo>
                  <a:pt x="1619080" y="607400"/>
                  <a:pt x="1603076" y="623405"/>
                  <a:pt x="1583333" y="623405"/>
                </a:cubicBezTo>
                <a:cubicBezTo>
                  <a:pt x="1563590" y="623405"/>
                  <a:pt x="1547585" y="607400"/>
                  <a:pt x="1547585" y="587657"/>
                </a:cubicBezTo>
                <a:cubicBezTo>
                  <a:pt x="1547585" y="567914"/>
                  <a:pt x="1563590" y="551910"/>
                  <a:pt x="1583333" y="551910"/>
                </a:cubicBezTo>
                <a:close/>
                <a:moveTo>
                  <a:pt x="1325402" y="551910"/>
                </a:moveTo>
                <a:cubicBezTo>
                  <a:pt x="1345145" y="551910"/>
                  <a:pt x="1361149" y="567914"/>
                  <a:pt x="1361149" y="587657"/>
                </a:cubicBezTo>
                <a:cubicBezTo>
                  <a:pt x="1361149" y="607400"/>
                  <a:pt x="1345145" y="623405"/>
                  <a:pt x="1325402" y="623405"/>
                </a:cubicBezTo>
                <a:cubicBezTo>
                  <a:pt x="1305659" y="623405"/>
                  <a:pt x="1289654" y="607400"/>
                  <a:pt x="1289654" y="587657"/>
                </a:cubicBezTo>
                <a:cubicBezTo>
                  <a:pt x="1289654" y="567914"/>
                  <a:pt x="1305659" y="551910"/>
                  <a:pt x="1325402" y="551910"/>
                </a:cubicBezTo>
                <a:close/>
                <a:moveTo>
                  <a:pt x="1067471" y="551910"/>
                </a:moveTo>
                <a:cubicBezTo>
                  <a:pt x="1087214" y="551910"/>
                  <a:pt x="1103219" y="567914"/>
                  <a:pt x="1103219" y="587657"/>
                </a:cubicBezTo>
                <a:cubicBezTo>
                  <a:pt x="1103219" y="607400"/>
                  <a:pt x="1087214" y="623405"/>
                  <a:pt x="1067471" y="623405"/>
                </a:cubicBezTo>
                <a:cubicBezTo>
                  <a:pt x="1047728" y="623405"/>
                  <a:pt x="1031724" y="607400"/>
                  <a:pt x="1031724" y="587657"/>
                </a:cubicBezTo>
                <a:cubicBezTo>
                  <a:pt x="1031724" y="567914"/>
                  <a:pt x="1047728" y="551910"/>
                  <a:pt x="1067471" y="551910"/>
                </a:cubicBezTo>
                <a:close/>
                <a:moveTo>
                  <a:pt x="809540" y="551910"/>
                </a:moveTo>
                <a:cubicBezTo>
                  <a:pt x="829283" y="551910"/>
                  <a:pt x="845288" y="567914"/>
                  <a:pt x="845288" y="587657"/>
                </a:cubicBezTo>
                <a:cubicBezTo>
                  <a:pt x="845288" y="607400"/>
                  <a:pt x="829283" y="623405"/>
                  <a:pt x="809540" y="623405"/>
                </a:cubicBezTo>
                <a:cubicBezTo>
                  <a:pt x="789797" y="623405"/>
                  <a:pt x="773793" y="607400"/>
                  <a:pt x="773793" y="587657"/>
                </a:cubicBezTo>
                <a:cubicBezTo>
                  <a:pt x="773793" y="567914"/>
                  <a:pt x="789797" y="551910"/>
                  <a:pt x="809540" y="551910"/>
                </a:cubicBezTo>
                <a:close/>
                <a:moveTo>
                  <a:pt x="551609" y="551910"/>
                </a:moveTo>
                <a:cubicBezTo>
                  <a:pt x="571352" y="551910"/>
                  <a:pt x="587357" y="567914"/>
                  <a:pt x="587357" y="587657"/>
                </a:cubicBezTo>
                <a:cubicBezTo>
                  <a:pt x="587357" y="607400"/>
                  <a:pt x="571352" y="623405"/>
                  <a:pt x="551609" y="623405"/>
                </a:cubicBezTo>
                <a:cubicBezTo>
                  <a:pt x="531866" y="623405"/>
                  <a:pt x="515862" y="607400"/>
                  <a:pt x="515862" y="587657"/>
                </a:cubicBezTo>
                <a:cubicBezTo>
                  <a:pt x="515862" y="567914"/>
                  <a:pt x="531866" y="551910"/>
                  <a:pt x="551609" y="551910"/>
                </a:cubicBezTo>
                <a:close/>
                <a:moveTo>
                  <a:pt x="293678" y="551910"/>
                </a:moveTo>
                <a:cubicBezTo>
                  <a:pt x="313421" y="551910"/>
                  <a:pt x="329426" y="567914"/>
                  <a:pt x="329426" y="587657"/>
                </a:cubicBezTo>
                <a:cubicBezTo>
                  <a:pt x="329426" y="607400"/>
                  <a:pt x="313421" y="623405"/>
                  <a:pt x="293678" y="623405"/>
                </a:cubicBezTo>
                <a:cubicBezTo>
                  <a:pt x="273935" y="623405"/>
                  <a:pt x="257931" y="607400"/>
                  <a:pt x="257931" y="587657"/>
                </a:cubicBezTo>
                <a:cubicBezTo>
                  <a:pt x="257931" y="567914"/>
                  <a:pt x="273935" y="551910"/>
                  <a:pt x="293678" y="551910"/>
                </a:cubicBezTo>
                <a:close/>
                <a:moveTo>
                  <a:pt x="35747" y="551910"/>
                </a:moveTo>
                <a:cubicBezTo>
                  <a:pt x="55490" y="551910"/>
                  <a:pt x="71495" y="567914"/>
                  <a:pt x="71495" y="587657"/>
                </a:cubicBezTo>
                <a:cubicBezTo>
                  <a:pt x="71495" y="607400"/>
                  <a:pt x="55490" y="623405"/>
                  <a:pt x="35747" y="623405"/>
                </a:cubicBezTo>
                <a:cubicBezTo>
                  <a:pt x="16005" y="623405"/>
                  <a:pt x="0" y="607400"/>
                  <a:pt x="0" y="587657"/>
                </a:cubicBezTo>
                <a:cubicBezTo>
                  <a:pt x="0" y="567914"/>
                  <a:pt x="16005" y="551910"/>
                  <a:pt x="35747" y="551910"/>
                </a:cubicBezTo>
                <a:close/>
                <a:moveTo>
                  <a:pt x="1583333" y="271691"/>
                </a:moveTo>
                <a:cubicBezTo>
                  <a:pt x="1603076" y="271691"/>
                  <a:pt x="1619080" y="287696"/>
                  <a:pt x="1619080" y="307439"/>
                </a:cubicBezTo>
                <a:cubicBezTo>
                  <a:pt x="1619080" y="327182"/>
                  <a:pt x="1603076" y="343186"/>
                  <a:pt x="1583333" y="343186"/>
                </a:cubicBezTo>
                <a:cubicBezTo>
                  <a:pt x="1563590" y="343186"/>
                  <a:pt x="1547585" y="327182"/>
                  <a:pt x="1547585" y="307439"/>
                </a:cubicBezTo>
                <a:cubicBezTo>
                  <a:pt x="1547585" y="287696"/>
                  <a:pt x="1563590" y="271691"/>
                  <a:pt x="1583333" y="271691"/>
                </a:cubicBezTo>
                <a:close/>
                <a:moveTo>
                  <a:pt x="1325402" y="271691"/>
                </a:moveTo>
                <a:cubicBezTo>
                  <a:pt x="1345145" y="271691"/>
                  <a:pt x="1361149" y="287696"/>
                  <a:pt x="1361149" y="307439"/>
                </a:cubicBezTo>
                <a:cubicBezTo>
                  <a:pt x="1361149" y="327182"/>
                  <a:pt x="1345145" y="343186"/>
                  <a:pt x="1325402" y="343186"/>
                </a:cubicBezTo>
                <a:cubicBezTo>
                  <a:pt x="1305659" y="343186"/>
                  <a:pt x="1289654" y="327182"/>
                  <a:pt x="1289654" y="307439"/>
                </a:cubicBezTo>
                <a:cubicBezTo>
                  <a:pt x="1289654" y="287696"/>
                  <a:pt x="1305659" y="271691"/>
                  <a:pt x="1325402" y="271691"/>
                </a:cubicBezTo>
                <a:close/>
                <a:moveTo>
                  <a:pt x="1067471" y="271691"/>
                </a:moveTo>
                <a:cubicBezTo>
                  <a:pt x="1087214" y="271691"/>
                  <a:pt x="1103219" y="287696"/>
                  <a:pt x="1103219" y="307439"/>
                </a:cubicBezTo>
                <a:cubicBezTo>
                  <a:pt x="1103219" y="327182"/>
                  <a:pt x="1087214" y="343186"/>
                  <a:pt x="1067471" y="343186"/>
                </a:cubicBezTo>
                <a:cubicBezTo>
                  <a:pt x="1047728" y="343186"/>
                  <a:pt x="1031724" y="327182"/>
                  <a:pt x="1031724" y="307439"/>
                </a:cubicBezTo>
                <a:cubicBezTo>
                  <a:pt x="1031724" y="287696"/>
                  <a:pt x="1047728" y="271691"/>
                  <a:pt x="1067471" y="271691"/>
                </a:cubicBezTo>
                <a:close/>
                <a:moveTo>
                  <a:pt x="809540" y="271691"/>
                </a:moveTo>
                <a:cubicBezTo>
                  <a:pt x="829283" y="271691"/>
                  <a:pt x="845288" y="287696"/>
                  <a:pt x="845288" y="307439"/>
                </a:cubicBezTo>
                <a:cubicBezTo>
                  <a:pt x="845288" y="327182"/>
                  <a:pt x="829283" y="343186"/>
                  <a:pt x="809540" y="343186"/>
                </a:cubicBezTo>
                <a:cubicBezTo>
                  <a:pt x="789797" y="343186"/>
                  <a:pt x="773793" y="327182"/>
                  <a:pt x="773793" y="307439"/>
                </a:cubicBezTo>
                <a:cubicBezTo>
                  <a:pt x="773793" y="287696"/>
                  <a:pt x="789797" y="271691"/>
                  <a:pt x="809540" y="271691"/>
                </a:cubicBezTo>
                <a:close/>
                <a:moveTo>
                  <a:pt x="551609" y="271691"/>
                </a:moveTo>
                <a:cubicBezTo>
                  <a:pt x="571352" y="271691"/>
                  <a:pt x="587357" y="287696"/>
                  <a:pt x="587357" y="307439"/>
                </a:cubicBezTo>
                <a:cubicBezTo>
                  <a:pt x="587357" y="327182"/>
                  <a:pt x="571352" y="343186"/>
                  <a:pt x="551609" y="343186"/>
                </a:cubicBezTo>
                <a:cubicBezTo>
                  <a:pt x="531866" y="343186"/>
                  <a:pt x="515862" y="327182"/>
                  <a:pt x="515862" y="307439"/>
                </a:cubicBezTo>
                <a:cubicBezTo>
                  <a:pt x="515862" y="287696"/>
                  <a:pt x="531866" y="271691"/>
                  <a:pt x="551609" y="271691"/>
                </a:cubicBezTo>
                <a:close/>
                <a:moveTo>
                  <a:pt x="293678" y="271691"/>
                </a:moveTo>
                <a:cubicBezTo>
                  <a:pt x="313421" y="271691"/>
                  <a:pt x="329426" y="287696"/>
                  <a:pt x="329426" y="307439"/>
                </a:cubicBezTo>
                <a:cubicBezTo>
                  <a:pt x="329426" y="327182"/>
                  <a:pt x="313421" y="343186"/>
                  <a:pt x="293678" y="343186"/>
                </a:cubicBezTo>
                <a:cubicBezTo>
                  <a:pt x="273935" y="343186"/>
                  <a:pt x="257931" y="327182"/>
                  <a:pt x="257931" y="307439"/>
                </a:cubicBezTo>
                <a:cubicBezTo>
                  <a:pt x="257931" y="287696"/>
                  <a:pt x="273935" y="271691"/>
                  <a:pt x="293678" y="271691"/>
                </a:cubicBezTo>
                <a:close/>
                <a:moveTo>
                  <a:pt x="35747" y="271691"/>
                </a:moveTo>
                <a:cubicBezTo>
                  <a:pt x="55490" y="271691"/>
                  <a:pt x="71495" y="287696"/>
                  <a:pt x="71495" y="307439"/>
                </a:cubicBezTo>
                <a:cubicBezTo>
                  <a:pt x="71495" y="327182"/>
                  <a:pt x="55490" y="343186"/>
                  <a:pt x="35747" y="343186"/>
                </a:cubicBezTo>
                <a:cubicBezTo>
                  <a:pt x="16005" y="343186"/>
                  <a:pt x="0" y="327182"/>
                  <a:pt x="0" y="307439"/>
                </a:cubicBezTo>
                <a:cubicBezTo>
                  <a:pt x="0" y="287696"/>
                  <a:pt x="16005" y="271691"/>
                  <a:pt x="35747" y="271691"/>
                </a:cubicBezTo>
                <a:close/>
                <a:moveTo>
                  <a:pt x="1583333" y="0"/>
                </a:moveTo>
                <a:cubicBezTo>
                  <a:pt x="1603076" y="0"/>
                  <a:pt x="1619080" y="16004"/>
                  <a:pt x="1619080" y="35747"/>
                </a:cubicBezTo>
                <a:cubicBezTo>
                  <a:pt x="1619080" y="55490"/>
                  <a:pt x="1603076" y="71495"/>
                  <a:pt x="1583333" y="71495"/>
                </a:cubicBezTo>
                <a:cubicBezTo>
                  <a:pt x="1563590" y="71495"/>
                  <a:pt x="1547585" y="55490"/>
                  <a:pt x="1547585" y="35747"/>
                </a:cubicBezTo>
                <a:cubicBezTo>
                  <a:pt x="1547585" y="16004"/>
                  <a:pt x="1563590" y="0"/>
                  <a:pt x="1583333" y="0"/>
                </a:cubicBezTo>
                <a:close/>
                <a:moveTo>
                  <a:pt x="1325402" y="0"/>
                </a:moveTo>
                <a:cubicBezTo>
                  <a:pt x="1345145" y="0"/>
                  <a:pt x="1361149" y="16004"/>
                  <a:pt x="1361149" y="35747"/>
                </a:cubicBezTo>
                <a:cubicBezTo>
                  <a:pt x="1361149" y="55490"/>
                  <a:pt x="1345145" y="71495"/>
                  <a:pt x="1325402" y="71495"/>
                </a:cubicBezTo>
                <a:cubicBezTo>
                  <a:pt x="1305659" y="71495"/>
                  <a:pt x="1289654" y="55490"/>
                  <a:pt x="1289654" y="35747"/>
                </a:cubicBezTo>
                <a:cubicBezTo>
                  <a:pt x="1289654" y="16004"/>
                  <a:pt x="1305659" y="0"/>
                  <a:pt x="1325402" y="0"/>
                </a:cubicBezTo>
                <a:close/>
                <a:moveTo>
                  <a:pt x="1067471" y="0"/>
                </a:moveTo>
                <a:cubicBezTo>
                  <a:pt x="1087214" y="0"/>
                  <a:pt x="1103219" y="16004"/>
                  <a:pt x="1103219" y="35747"/>
                </a:cubicBezTo>
                <a:cubicBezTo>
                  <a:pt x="1103219" y="55490"/>
                  <a:pt x="1087214" y="71495"/>
                  <a:pt x="1067471" y="71495"/>
                </a:cubicBezTo>
                <a:cubicBezTo>
                  <a:pt x="1047728" y="71495"/>
                  <a:pt x="1031724" y="55490"/>
                  <a:pt x="1031724" y="35747"/>
                </a:cubicBezTo>
                <a:cubicBezTo>
                  <a:pt x="1031724" y="16004"/>
                  <a:pt x="1047728" y="0"/>
                  <a:pt x="1067471" y="0"/>
                </a:cubicBezTo>
                <a:close/>
                <a:moveTo>
                  <a:pt x="809540" y="0"/>
                </a:moveTo>
                <a:cubicBezTo>
                  <a:pt x="829283" y="0"/>
                  <a:pt x="845288" y="16004"/>
                  <a:pt x="845288" y="35747"/>
                </a:cubicBezTo>
                <a:cubicBezTo>
                  <a:pt x="845288" y="55490"/>
                  <a:pt x="829283" y="71495"/>
                  <a:pt x="809540" y="71495"/>
                </a:cubicBezTo>
                <a:cubicBezTo>
                  <a:pt x="789797" y="71495"/>
                  <a:pt x="773793" y="55490"/>
                  <a:pt x="773793" y="35747"/>
                </a:cubicBezTo>
                <a:cubicBezTo>
                  <a:pt x="773793" y="16004"/>
                  <a:pt x="789797" y="0"/>
                  <a:pt x="809540" y="0"/>
                </a:cubicBezTo>
                <a:close/>
                <a:moveTo>
                  <a:pt x="551609" y="0"/>
                </a:moveTo>
                <a:cubicBezTo>
                  <a:pt x="571352" y="0"/>
                  <a:pt x="587357" y="16004"/>
                  <a:pt x="587357" y="35747"/>
                </a:cubicBezTo>
                <a:cubicBezTo>
                  <a:pt x="587357" y="55490"/>
                  <a:pt x="571352" y="71495"/>
                  <a:pt x="551609" y="71495"/>
                </a:cubicBezTo>
                <a:cubicBezTo>
                  <a:pt x="531866" y="71495"/>
                  <a:pt x="515862" y="55490"/>
                  <a:pt x="515862" y="35747"/>
                </a:cubicBezTo>
                <a:cubicBezTo>
                  <a:pt x="515862" y="16004"/>
                  <a:pt x="531866" y="0"/>
                  <a:pt x="551609" y="0"/>
                </a:cubicBezTo>
                <a:close/>
                <a:moveTo>
                  <a:pt x="293678" y="0"/>
                </a:moveTo>
                <a:cubicBezTo>
                  <a:pt x="313421" y="0"/>
                  <a:pt x="329426" y="16004"/>
                  <a:pt x="329426" y="35747"/>
                </a:cubicBezTo>
                <a:cubicBezTo>
                  <a:pt x="329426" y="55490"/>
                  <a:pt x="313421" y="71495"/>
                  <a:pt x="293678" y="71495"/>
                </a:cubicBezTo>
                <a:cubicBezTo>
                  <a:pt x="273935" y="71495"/>
                  <a:pt x="257931" y="55490"/>
                  <a:pt x="257931" y="35747"/>
                </a:cubicBezTo>
                <a:cubicBezTo>
                  <a:pt x="257931" y="16004"/>
                  <a:pt x="273935" y="0"/>
                  <a:pt x="293678" y="0"/>
                </a:cubicBezTo>
                <a:close/>
                <a:moveTo>
                  <a:pt x="35747" y="0"/>
                </a:moveTo>
                <a:cubicBezTo>
                  <a:pt x="55490" y="0"/>
                  <a:pt x="71495" y="16004"/>
                  <a:pt x="71495" y="35747"/>
                </a:cubicBezTo>
                <a:cubicBezTo>
                  <a:pt x="71495" y="55490"/>
                  <a:pt x="55490" y="71495"/>
                  <a:pt x="35747" y="71495"/>
                </a:cubicBezTo>
                <a:cubicBezTo>
                  <a:pt x="16005" y="71495"/>
                  <a:pt x="0" y="55490"/>
                  <a:pt x="0" y="35747"/>
                </a:cubicBezTo>
                <a:cubicBezTo>
                  <a:pt x="0" y="16004"/>
                  <a:pt x="16005" y="0"/>
                  <a:pt x="357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8" name="Google Shape;138;p35"/>
          <p:cNvGrpSpPr/>
          <p:nvPr/>
        </p:nvGrpSpPr>
        <p:grpSpPr>
          <a:xfrm>
            <a:off x="6845177" y="4753821"/>
            <a:ext cx="3885481" cy="1182955"/>
            <a:chOff x="7091272" y="3163610"/>
            <a:chExt cx="3885481" cy="1182955"/>
          </a:xfrm>
        </p:grpSpPr>
        <p:sp>
          <p:nvSpPr>
            <p:cNvPr id="139" name="Google Shape;139;p35"/>
            <p:cNvSpPr txBox="1"/>
            <p:nvPr/>
          </p:nvSpPr>
          <p:spPr>
            <a:xfrm>
              <a:off x="7091273" y="3163610"/>
              <a:ext cx="3284640" cy="406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rPr>
                <a:t>www.deep.go.th</a:t>
              </a:r>
              <a:endParaRPr sz="24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140" name="Google Shape;140;p35"/>
            <p:cNvSpPr txBox="1"/>
            <p:nvPr/>
          </p:nvSpPr>
          <p:spPr>
            <a:xfrm>
              <a:off x="7091272" y="3634832"/>
              <a:ext cx="3885481" cy="711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400">
                  <a:solidFill>
                    <a:srgbClr val="5F5F5F"/>
                  </a:solidFill>
                  <a:latin typeface="Prompt"/>
                  <a:ea typeface="Prompt"/>
                  <a:cs typeface="Prompt"/>
                  <a:sym typeface="Prompt"/>
                </a:rPr>
                <a:t>แพลตฟอร์มด้านการศึกษาเพื่อความเป็นเลิศ</a:t>
              </a:r>
              <a:endParaRPr/>
            </a:p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400">
                  <a:solidFill>
                    <a:srgbClr val="949494"/>
                  </a:solidFill>
                  <a:latin typeface="Prompt"/>
                  <a:ea typeface="Prompt"/>
                  <a:cs typeface="Prompt"/>
                  <a:sym typeface="Prompt"/>
                </a:rPr>
                <a:t>Digital Education Excellence Platform</a:t>
              </a:r>
              <a:endParaRPr sz="1400">
                <a:solidFill>
                  <a:srgbClr val="949494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</p:grpSp>
      <p:cxnSp>
        <p:nvCxnSpPr>
          <p:cNvPr id="141" name="Google Shape;141;p35"/>
          <p:cNvCxnSpPr/>
          <p:nvPr/>
        </p:nvCxnSpPr>
        <p:spPr>
          <a:xfrm>
            <a:off x="6023012" y="4674032"/>
            <a:ext cx="0" cy="1457431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p35"/>
          <p:cNvCxnSpPr/>
          <p:nvPr/>
        </p:nvCxnSpPr>
        <p:spPr>
          <a:xfrm rot="10800000">
            <a:off x="11375484" y="2104845"/>
            <a:ext cx="0" cy="2750182"/>
          </a:xfrm>
          <a:prstGeom prst="straightConnector1">
            <a:avLst/>
          </a:prstGeom>
          <a:noFill/>
          <a:ln w="12700" cap="flat" cmpd="sng">
            <a:solidFill>
              <a:srgbClr val="C9C9C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3" name="Google Shape;14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2370" y="258412"/>
            <a:ext cx="1226227" cy="89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5"/>
          <p:cNvPicPr preferRelativeResize="0"/>
          <p:nvPr/>
        </p:nvPicPr>
        <p:blipFill rotWithShape="1">
          <a:blip r:embed="rId5">
            <a:alphaModFix/>
          </a:blip>
          <a:srcRect b="29751"/>
          <a:stretch/>
        </p:blipFill>
        <p:spPr>
          <a:xfrm>
            <a:off x="1051548" y="4721660"/>
            <a:ext cx="4195073" cy="1457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p36"/>
          <p:cNvCxnSpPr/>
          <p:nvPr/>
        </p:nvCxnSpPr>
        <p:spPr>
          <a:xfrm>
            <a:off x="8117113" y="4057481"/>
            <a:ext cx="3193143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" name="Google Shape;150;p36"/>
          <p:cNvSpPr txBox="1"/>
          <p:nvPr/>
        </p:nvSpPr>
        <p:spPr>
          <a:xfrm>
            <a:off x="8202693" y="2451071"/>
            <a:ext cx="310756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ศูนย์กลางการเรียนรู้ออนไลน์ สำหรับคนไทยทุกคน</a:t>
            </a:r>
            <a:endParaRPr sz="2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51" name="Google Shape;151;p36"/>
          <p:cNvSpPr txBox="1"/>
          <p:nvPr/>
        </p:nvSpPr>
        <p:spPr>
          <a:xfrm>
            <a:off x="8200618" y="4206923"/>
            <a:ext cx="3109638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>
                <a:solidFill>
                  <a:srgbClr val="0070C0"/>
                </a:solidFill>
                <a:latin typeface="Prompt"/>
                <a:ea typeface="Prompt"/>
                <a:cs typeface="Prompt"/>
                <a:sym typeface="Prompt"/>
              </a:rPr>
              <a:t>www.deep.go.th</a:t>
            </a:r>
            <a:endParaRPr sz="1600">
              <a:solidFill>
                <a:srgbClr val="0070C0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52" name="Google Shape;152;p36"/>
          <p:cNvSpPr/>
          <p:nvPr/>
        </p:nvSpPr>
        <p:spPr>
          <a:xfrm>
            <a:off x="184352" y="5185883"/>
            <a:ext cx="1457172" cy="1562177"/>
          </a:xfrm>
          <a:custGeom>
            <a:avLst/>
            <a:gdLst/>
            <a:ahLst/>
            <a:cxnLst/>
            <a:rect l="l" t="t" r="r" b="b"/>
            <a:pathLst>
              <a:path w="1619080" h="1735752" extrusionOk="0">
                <a:moveTo>
                  <a:pt x="1583333" y="1664257"/>
                </a:moveTo>
                <a:cubicBezTo>
                  <a:pt x="1603076" y="1664257"/>
                  <a:pt x="1619080" y="1680261"/>
                  <a:pt x="1619080" y="1700004"/>
                </a:cubicBezTo>
                <a:cubicBezTo>
                  <a:pt x="1619080" y="1719747"/>
                  <a:pt x="1603076" y="1735752"/>
                  <a:pt x="1583333" y="1735752"/>
                </a:cubicBezTo>
                <a:cubicBezTo>
                  <a:pt x="1563590" y="1735752"/>
                  <a:pt x="1547585" y="1719747"/>
                  <a:pt x="1547585" y="1700004"/>
                </a:cubicBezTo>
                <a:cubicBezTo>
                  <a:pt x="1547585" y="1680261"/>
                  <a:pt x="1563590" y="1664257"/>
                  <a:pt x="1583333" y="1664257"/>
                </a:cubicBezTo>
                <a:close/>
                <a:moveTo>
                  <a:pt x="1325402" y="1664257"/>
                </a:moveTo>
                <a:cubicBezTo>
                  <a:pt x="1345145" y="1664257"/>
                  <a:pt x="1361149" y="1680261"/>
                  <a:pt x="1361149" y="1700004"/>
                </a:cubicBezTo>
                <a:cubicBezTo>
                  <a:pt x="1361149" y="1719747"/>
                  <a:pt x="1345145" y="1735752"/>
                  <a:pt x="1325402" y="1735752"/>
                </a:cubicBezTo>
                <a:cubicBezTo>
                  <a:pt x="1305659" y="1735752"/>
                  <a:pt x="1289654" y="1719747"/>
                  <a:pt x="1289654" y="1700004"/>
                </a:cubicBezTo>
                <a:cubicBezTo>
                  <a:pt x="1289654" y="1680261"/>
                  <a:pt x="1305659" y="1664257"/>
                  <a:pt x="1325402" y="1664257"/>
                </a:cubicBezTo>
                <a:close/>
                <a:moveTo>
                  <a:pt x="1067471" y="1664257"/>
                </a:moveTo>
                <a:cubicBezTo>
                  <a:pt x="1087214" y="1664257"/>
                  <a:pt x="1103219" y="1680261"/>
                  <a:pt x="1103219" y="1700004"/>
                </a:cubicBezTo>
                <a:cubicBezTo>
                  <a:pt x="1103219" y="1719747"/>
                  <a:pt x="1087214" y="1735752"/>
                  <a:pt x="1067471" y="1735752"/>
                </a:cubicBezTo>
                <a:cubicBezTo>
                  <a:pt x="1047728" y="1735752"/>
                  <a:pt x="1031724" y="1719747"/>
                  <a:pt x="1031724" y="1700004"/>
                </a:cubicBezTo>
                <a:cubicBezTo>
                  <a:pt x="1031724" y="1680261"/>
                  <a:pt x="1047728" y="1664257"/>
                  <a:pt x="1067471" y="1664257"/>
                </a:cubicBezTo>
                <a:close/>
                <a:moveTo>
                  <a:pt x="809540" y="1664257"/>
                </a:moveTo>
                <a:cubicBezTo>
                  <a:pt x="829283" y="1664257"/>
                  <a:pt x="845288" y="1680261"/>
                  <a:pt x="845288" y="1700004"/>
                </a:cubicBezTo>
                <a:cubicBezTo>
                  <a:pt x="845288" y="1719747"/>
                  <a:pt x="829283" y="1735752"/>
                  <a:pt x="809540" y="1735752"/>
                </a:cubicBezTo>
                <a:cubicBezTo>
                  <a:pt x="789797" y="1735752"/>
                  <a:pt x="773793" y="1719747"/>
                  <a:pt x="773793" y="1700004"/>
                </a:cubicBezTo>
                <a:cubicBezTo>
                  <a:pt x="773793" y="1680261"/>
                  <a:pt x="789797" y="1664257"/>
                  <a:pt x="809540" y="1664257"/>
                </a:cubicBezTo>
                <a:close/>
                <a:moveTo>
                  <a:pt x="551609" y="1664257"/>
                </a:moveTo>
                <a:cubicBezTo>
                  <a:pt x="571352" y="1664257"/>
                  <a:pt x="587357" y="1680261"/>
                  <a:pt x="587357" y="1700004"/>
                </a:cubicBezTo>
                <a:cubicBezTo>
                  <a:pt x="587357" y="1719747"/>
                  <a:pt x="571352" y="1735752"/>
                  <a:pt x="551609" y="1735752"/>
                </a:cubicBezTo>
                <a:cubicBezTo>
                  <a:pt x="531866" y="1735752"/>
                  <a:pt x="515862" y="1719747"/>
                  <a:pt x="515862" y="1700004"/>
                </a:cubicBezTo>
                <a:cubicBezTo>
                  <a:pt x="515862" y="1680261"/>
                  <a:pt x="531866" y="1664257"/>
                  <a:pt x="551609" y="1664257"/>
                </a:cubicBezTo>
                <a:close/>
                <a:moveTo>
                  <a:pt x="293678" y="1664257"/>
                </a:moveTo>
                <a:cubicBezTo>
                  <a:pt x="313421" y="1664257"/>
                  <a:pt x="329426" y="1680261"/>
                  <a:pt x="329426" y="1700004"/>
                </a:cubicBezTo>
                <a:cubicBezTo>
                  <a:pt x="329426" y="1719747"/>
                  <a:pt x="313421" y="1735752"/>
                  <a:pt x="293678" y="1735752"/>
                </a:cubicBezTo>
                <a:cubicBezTo>
                  <a:pt x="273935" y="1735752"/>
                  <a:pt x="257931" y="1719747"/>
                  <a:pt x="257931" y="1700004"/>
                </a:cubicBezTo>
                <a:cubicBezTo>
                  <a:pt x="257931" y="1680261"/>
                  <a:pt x="273935" y="1664257"/>
                  <a:pt x="293678" y="1664257"/>
                </a:cubicBezTo>
                <a:close/>
                <a:moveTo>
                  <a:pt x="35747" y="1664257"/>
                </a:moveTo>
                <a:cubicBezTo>
                  <a:pt x="55490" y="1664257"/>
                  <a:pt x="71495" y="1680261"/>
                  <a:pt x="71495" y="1700004"/>
                </a:cubicBezTo>
                <a:cubicBezTo>
                  <a:pt x="71495" y="1719747"/>
                  <a:pt x="55490" y="1735752"/>
                  <a:pt x="35747" y="1735752"/>
                </a:cubicBezTo>
                <a:cubicBezTo>
                  <a:pt x="16005" y="1735752"/>
                  <a:pt x="0" y="1719747"/>
                  <a:pt x="0" y="1700004"/>
                </a:cubicBezTo>
                <a:cubicBezTo>
                  <a:pt x="0" y="1680261"/>
                  <a:pt x="16005" y="1664257"/>
                  <a:pt x="35747" y="1664257"/>
                </a:cubicBezTo>
                <a:close/>
                <a:moveTo>
                  <a:pt x="1583333" y="1384038"/>
                </a:moveTo>
                <a:cubicBezTo>
                  <a:pt x="1603076" y="1384038"/>
                  <a:pt x="1619080" y="1400043"/>
                  <a:pt x="1619080" y="1419786"/>
                </a:cubicBezTo>
                <a:cubicBezTo>
                  <a:pt x="1619080" y="1439529"/>
                  <a:pt x="1603076" y="1455533"/>
                  <a:pt x="1583333" y="1455533"/>
                </a:cubicBezTo>
                <a:cubicBezTo>
                  <a:pt x="1563590" y="1455533"/>
                  <a:pt x="1547585" y="1439529"/>
                  <a:pt x="1547585" y="1419786"/>
                </a:cubicBezTo>
                <a:cubicBezTo>
                  <a:pt x="1547585" y="1400043"/>
                  <a:pt x="1563590" y="1384038"/>
                  <a:pt x="1583333" y="1384038"/>
                </a:cubicBezTo>
                <a:close/>
                <a:moveTo>
                  <a:pt x="1325402" y="1384038"/>
                </a:moveTo>
                <a:cubicBezTo>
                  <a:pt x="1345145" y="1384038"/>
                  <a:pt x="1361149" y="1400043"/>
                  <a:pt x="1361149" y="1419786"/>
                </a:cubicBezTo>
                <a:cubicBezTo>
                  <a:pt x="1361149" y="1439529"/>
                  <a:pt x="1345145" y="1455533"/>
                  <a:pt x="1325402" y="1455533"/>
                </a:cubicBezTo>
                <a:cubicBezTo>
                  <a:pt x="1305659" y="1455533"/>
                  <a:pt x="1289654" y="1439529"/>
                  <a:pt x="1289654" y="1419786"/>
                </a:cubicBezTo>
                <a:cubicBezTo>
                  <a:pt x="1289654" y="1400043"/>
                  <a:pt x="1305659" y="1384038"/>
                  <a:pt x="1325402" y="1384038"/>
                </a:cubicBezTo>
                <a:close/>
                <a:moveTo>
                  <a:pt x="1067471" y="1384038"/>
                </a:moveTo>
                <a:cubicBezTo>
                  <a:pt x="1087214" y="1384038"/>
                  <a:pt x="1103219" y="1400043"/>
                  <a:pt x="1103219" y="1419786"/>
                </a:cubicBezTo>
                <a:cubicBezTo>
                  <a:pt x="1103219" y="1439529"/>
                  <a:pt x="1087214" y="1455533"/>
                  <a:pt x="1067471" y="1455533"/>
                </a:cubicBezTo>
                <a:cubicBezTo>
                  <a:pt x="1047728" y="1455533"/>
                  <a:pt x="1031724" y="1439529"/>
                  <a:pt x="1031724" y="1419786"/>
                </a:cubicBezTo>
                <a:cubicBezTo>
                  <a:pt x="1031724" y="1400043"/>
                  <a:pt x="1047728" y="1384038"/>
                  <a:pt x="1067471" y="1384038"/>
                </a:cubicBezTo>
                <a:close/>
                <a:moveTo>
                  <a:pt x="809540" y="1384038"/>
                </a:moveTo>
                <a:cubicBezTo>
                  <a:pt x="829283" y="1384038"/>
                  <a:pt x="845288" y="1400043"/>
                  <a:pt x="845288" y="1419786"/>
                </a:cubicBezTo>
                <a:cubicBezTo>
                  <a:pt x="845288" y="1439529"/>
                  <a:pt x="829283" y="1455533"/>
                  <a:pt x="809540" y="1455533"/>
                </a:cubicBezTo>
                <a:cubicBezTo>
                  <a:pt x="789797" y="1455533"/>
                  <a:pt x="773793" y="1439529"/>
                  <a:pt x="773793" y="1419786"/>
                </a:cubicBezTo>
                <a:cubicBezTo>
                  <a:pt x="773793" y="1400043"/>
                  <a:pt x="789797" y="1384038"/>
                  <a:pt x="809540" y="1384038"/>
                </a:cubicBezTo>
                <a:close/>
                <a:moveTo>
                  <a:pt x="551609" y="1384038"/>
                </a:moveTo>
                <a:cubicBezTo>
                  <a:pt x="571352" y="1384038"/>
                  <a:pt x="587357" y="1400043"/>
                  <a:pt x="587357" y="1419786"/>
                </a:cubicBezTo>
                <a:cubicBezTo>
                  <a:pt x="587357" y="1439529"/>
                  <a:pt x="571352" y="1455533"/>
                  <a:pt x="551609" y="1455533"/>
                </a:cubicBezTo>
                <a:cubicBezTo>
                  <a:pt x="531866" y="1455533"/>
                  <a:pt x="515862" y="1439529"/>
                  <a:pt x="515862" y="1419786"/>
                </a:cubicBezTo>
                <a:cubicBezTo>
                  <a:pt x="515862" y="1400043"/>
                  <a:pt x="531866" y="1384038"/>
                  <a:pt x="551609" y="1384038"/>
                </a:cubicBezTo>
                <a:close/>
                <a:moveTo>
                  <a:pt x="293678" y="1384038"/>
                </a:moveTo>
                <a:cubicBezTo>
                  <a:pt x="313421" y="1384038"/>
                  <a:pt x="329426" y="1400043"/>
                  <a:pt x="329426" y="1419786"/>
                </a:cubicBezTo>
                <a:cubicBezTo>
                  <a:pt x="329426" y="1439529"/>
                  <a:pt x="313421" y="1455533"/>
                  <a:pt x="293678" y="1455533"/>
                </a:cubicBezTo>
                <a:cubicBezTo>
                  <a:pt x="273935" y="1455533"/>
                  <a:pt x="257931" y="1439529"/>
                  <a:pt x="257931" y="1419786"/>
                </a:cubicBezTo>
                <a:cubicBezTo>
                  <a:pt x="257931" y="1400043"/>
                  <a:pt x="273935" y="1384038"/>
                  <a:pt x="293678" y="1384038"/>
                </a:cubicBezTo>
                <a:close/>
                <a:moveTo>
                  <a:pt x="35747" y="1384038"/>
                </a:moveTo>
                <a:cubicBezTo>
                  <a:pt x="55490" y="1384038"/>
                  <a:pt x="71495" y="1400043"/>
                  <a:pt x="71495" y="1419786"/>
                </a:cubicBezTo>
                <a:cubicBezTo>
                  <a:pt x="71495" y="1439529"/>
                  <a:pt x="55490" y="1455533"/>
                  <a:pt x="35747" y="1455533"/>
                </a:cubicBezTo>
                <a:cubicBezTo>
                  <a:pt x="16005" y="1455533"/>
                  <a:pt x="0" y="1439529"/>
                  <a:pt x="0" y="1419786"/>
                </a:cubicBezTo>
                <a:cubicBezTo>
                  <a:pt x="0" y="1400043"/>
                  <a:pt x="16005" y="1384038"/>
                  <a:pt x="35747" y="1384038"/>
                </a:cubicBezTo>
                <a:close/>
                <a:moveTo>
                  <a:pt x="1583333" y="1103820"/>
                </a:moveTo>
                <a:cubicBezTo>
                  <a:pt x="1603076" y="1103820"/>
                  <a:pt x="1619080" y="1119824"/>
                  <a:pt x="1619080" y="1139567"/>
                </a:cubicBezTo>
                <a:cubicBezTo>
                  <a:pt x="1619080" y="1159310"/>
                  <a:pt x="1603076" y="1175315"/>
                  <a:pt x="1583333" y="1175315"/>
                </a:cubicBezTo>
                <a:cubicBezTo>
                  <a:pt x="1563590" y="1175315"/>
                  <a:pt x="1547585" y="1159310"/>
                  <a:pt x="1547585" y="1139567"/>
                </a:cubicBezTo>
                <a:cubicBezTo>
                  <a:pt x="1547585" y="1119824"/>
                  <a:pt x="1563590" y="1103820"/>
                  <a:pt x="1583333" y="1103820"/>
                </a:cubicBezTo>
                <a:close/>
                <a:moveTo>
                  <a:pt x="1325402" y="1103820"/>
                </a:moveTo>
                <a:cubicBezTo>
                  <a:pt x="1345145" y="1103820"/>
                  <a:pt x="1361149" y="1119824"/>
                  <a:pt x="1361149" y="1139567"/>
                </a:cubicBezTo>
                <a:cubicBezTo>
                  <a:pt x="1361149" y="1159310"/>
                  <a:pt x="1345145" y="1175315"/>
                  <a:pt x="1325402" y="1175315"/>
                </a:cubicBezTo>
                <a:cubicBezTo>
                  <a:pt x="1305659" y="1175315"/>
                  <a:pt x="1289654" y="1159310"/>
                  <a:pt x="1289654" y="1139567"/>
                </a:cubicBezTo>
                <a:cubicBezTo>
                  <a:pt x="1289654" y="1119824"/>
                  <a:pt x="1305659" y="1103820"/>
                  <a:pt x="1325402" y="1103820"/>
                </a:cubicBezTo>
                <a:close/>
                <a:moveTo>
                  <a:pt x="1067471" y="1103820"/>
                </a:moveTo>
                <a:cubicBezTo>
                  <a:pt x="1087214" y="1103820"/>
                  <a:pt x="1103219" y="1119824"/>
                  <a:pt x="1103219" y="1139567"/>
                </a:cubicBezTo>
                <a:cubicBezTo>
                  <a:pt x="1103219" y="1159310"/>
                  <a:pt x="1087214" y="1175315"/>
                  <a:pt x="1067471" y="1175315"/>
                </a:cubicBezTo>
                <a:cubicBezTo>
                  <a:pt x="1047728" y="1175315"/>
                  <a:pt x="1031724" y="1159310"/>
                  <a:pt x="1031724" y="1139567"/>
                </a:cubicBezTo>
                <a:cubicBezTo>
                  <a:pt x="1031724" y="1119824"/>
                  <a:pt x="1047728" y="1103820"/>
                  <a:pt x="1067471" y="1103820"/>
                </a:cubicBezTo>
                <a:close/>
                <a:moveTo>
                  <a:pt x="809540" y="1103820"/>
                </a:moveTo>
                <a:cubicBezTo>
                  <a:pt x="829283" y="1103820"/>
                  <a:pt x="845288" y="1119824"/>
                  <a:pt x="845288" y="1139567"/>
                </a:cubicBezTo>
                <a:cubicBezTo>
                  <a:pt x="845288" y="1159310"/>
                  <a:pt x="829283" y="1175315"/>
                  <a:pt x="809540" y="1175315"/>
                </a:cubicBezTo>
                <a:cubicBezTo>
                  <a:pt x="789797" y="1175315"/>
                  <a:pt x="773793" y="1159310"/>
                  <a:pt x="773793" y="1139567"/>
                </a:cubicBezTo>
                <a:cubicBezTo>
                  <a:pt x="773793" y="1119824"/>
                  <a:pt x="789797" y="1103820"/>
                  <a:pt x="809540" y="1103820"/>
                </a:cubicBezTo>
                <a:close/>
                <a:moveTo>
                  <a:pt x="551609" y="1103820"/>
                </a:moveTo>
                <a:cubicBezTo>
                  <a:pt x="571352" y="1103820"/>
                  <a:pt x="587357" y="1119824"/>
                  <a:pt x="587357" y="1139567"/>
                </a:cubicBezTo>
                <a:cubicBezTo>
                  <a:pt x="587357" y="1159310"/>
                  <a:pt x="571352" y="1175315"/>
                  <a:pt x="551609" y="1175315"/>
                </a:cubicBezTo>
                <a:cubicBezTo>
                  <a:pt x="531866" y="1175315"/>
                  <a:pt x="515862" y="1159310"/>
                  <a:pt x="515862" y="1139567"/>
                </a:cubicBezTo>
                <a:cubicBezTo>
                  <a:pt x="515862" y="1119824"/>
                  <a:pt x="531866" y="1103820"/>
                  <a:pt x="551609" y="1103820"/>
                </a:cubicBezTo>
                <a:close/>
                <a:moveTo>
                  <a:pt x="293678" y="1103820"/>
                </a:moveTo>
                <a:cubicBezTo>
                  <a:pt x="313421" y="1103820"/>
                  <a:pt x="329426" y="1119824"/>
                  <a:pt x="329426" y="1139567"/>
                </a:cubicBezTo>
                <a:cubicBezTo>
                  <a:pt x="329426" y="1159310"/>
                  <a:pt x="313421" y="1175315"/>
                  <a:pt x="293678" y="1175315"/>
                </a:cubicBezTo>
                <a:cubicBezTo>
                  <a:pt x="273935" y="1175315"/>
                  <a:pt x="257931" y="1159310"/>
                  <a:pt x="257931" y="1139567"/>
                </a:cubicBezTo>
                <a:cubicBezTo>
                  <a:pt x="257931" y="1119824"/>
                  <a:pt x="273935" y="1103820"/>
                  <a:pt x="293678" y="1103820"/>
                </a:cubicBezTo>
                <a:close/>
                <a:moveTo>
                  <a:pt x="35747" y="1103820"/>
                </a:moveTo>
                <a:cubicBezTo>
                  <a:pt x="55490" y="1103820"/>
                  <a:pt x="71495" y="1119824"/>
                  <a:pt x="71495" y="1139567"/>
                </a:cubicBezTo>
                <a:cubicBezTo>
                  <a:pt x="71495" y="1159310"/>
                  <a:pt x="55490" y="1175315"/>
                  <a:pt x="35747" y="1175315"/>
                </a:cubicBezTo>
                <a:cubicBezTo>
                  <a:pt x="16005" y="1175315"/>
                  <a:pt x="0" y="1159310"/>
                  <a:pt x="0" y="1139567"/>
                </a:cubicBezTo>
                <a:cubicBezTo>
                  <a:pt x="0" y="1119824"/>
                  <a:pt x="16005" y="1103820"/>
                  <a:pt x="35747" y="1103820"/>
                </a:cubicBezTo>
                <a:close/>
                <a:moveTo>
                  <a:pt x="1583333" y="832129"/>
                </a:moveTo>
                <a:cubicBezTo>
                  <a:pt x="1603076" y="832129"/>
                  <a:pt x="1619080" y="848133"/>
                  <a:pt x="1619080" y="867876"/>
                </a:cubicBezTo>
                <a:cubicBezTo>
                  <a:pt x="1619080" y="887619"/>
                  <a:pt x="1603076" y="903623"/>
                  <a:pt x="1583333" y="903623"/>
                </a:cubicBezTo>
                <a:cubicBezTo>
                  <a:pt x="1563590" y="903623"/>
                  <a:pt x="1547585" y="887619"/>
                  <a:pt x="1547585" y="867876"/>
                </a:cubicBezTo>
                <a:cubicBezTo>
                  <a:pt x="1547585" y="848133"/>
                  <a:pt x="1563590" y="832129"/>
                  <a:pt x="1583333" y="832129"/>
                </a:cubicBezTo>
                <a:close/>
                <a:moveTo>
                  <a:pt x="1325402" y="832129"/>
                </a:moveTo>
                <a:cubicBezTo>
                  <a:pt x="1345145" y="832129"/>
                  <a:pt x="1361149" y="848133"/>
                  <a:pt x="1361149" y="867876"/>
                </a:cubicBezTo>
                <a:cubicBezTo>
                  <a:pt x="1361149" y="887619"/>
                  <a:pt x="1345145" y="903623"/>
                  <a:pt x="1325402" y="903623"/>
                </a:cubicBezTo>
                <a:cubicBezTo>
                  <a:pt x="1305659" y="903623"/>
                  <a:pt x="1289654" y="887619"/>
                  <a:pt x="1289654" y="867876"/>
                </a:cubicBezTo>
                <a:cubicBezTo>
                  <a:pt x="1289654" y="848133"/>
                  <a:pt x="1305659" y="832129"/>
                  <a:pt x="1325402" y="832129"/>
                </a:cubicBezTo>
                <a:close/>
                <a:moveTo>
                  <a:pt x="1067471" y="832129"/>
                </a:moveTo>
                <a:cubicBezTo>
                  <a:pt x="1087214" y="832129"/>
                  <a:pt x="1103219" y="848133"/>
                  <a:pt x="1103219" y="867876"/>
                </a:cubicBezTo>
                <a:cubicBezTo>
                  <a:pt x="1103219" y="887619"/>
                  <a:pt x="1087214" y="903623"/>
                  <a:pt x="1067471" y="903623"/>
                </a:cubicBezTo>
                <a:cubicBezTo>
                  <a:pt x="1047728" y="903623"/>
                  <a:pt x="1031724" y="887619"/>
                  <a:pt x="1031724" y="867876"/>
                </a:cubicBezTo>
                <a:cubicBezTo>
                  <a:pt x="1031724" y="848133"/>
                  <a:pt x="1047728" y="832129"/>
                  <a:pt x="1067471" y="832129"/>
                </a:cubicBezTo>
                <a:close/>
                <a:moveTo>
                  <a:pt x="809540" y="832129"/>
                </a:moveTo>
                <a:cubicBezTo>
                  <a:pt x="829283" y="832129"/>
                  <a:pt x="845288" y="848133"/>
                  <a:pt x="845288" y="867876"/>
                </a:cubicBezTo>
                <a:cubicBezTo>
                  <a:pt x="845288" y="887619"/>
                  <a:pt x="829283" y="903623"/>
                  <a:pt x="809540" y="903623"/>
                </a:cubicBezTo>
                <a:cubicBezTo>
                  <a:pt x="789797" y="903623"/>
                  <a:pt x="773793" y="887619"/>
                  <a:pt x="773793" y="867876"/>
                </a:cubicBezTo>
                <a:cubicBezTo>
                  <a:pt x="773793" y="848133"/>
                  <a:pt x="789797" y="832129"/>
                  <a:pt x="809540" y="832129"/>
                </a:cubicBezTo>
                <a:close/>
                <a:moveTo>
                  <a:pt x="551609" y="832129"/>
                </a:moveTo>
                <a:cubicBezTo>
                  <a:pt x="571352" y="832129"/>
                  <a:pt x="587357" y="848133"/>
                  <a:pt x="587357" y="867876"/>
                </a:cubicBezTo>
                <a:cubicBezTo>
                  <a:pt x="587357" y="887619"/>
                  <a:pt x="571352" y="903623"/>
                  <a:pt x="551609" y="903623"/>
                </a:cubicBezTo>
                <a:cubicBezTo>
                  <a:pt x="531866" y="903623"/>
                  <a:pt x="515862" y="887619"/>
                  <a:pt x="515862" y="867876"/>
                </a:cubicBezTo>
                <a:cubicBezTo>
                  <a:pt x="515862" y="848133"/>
                  <a:pt x="531866" y="832129"/>
                  <a:pt x="551609" y="832129"/>
                </a:cubicBezTo>
                <a:close/>
                <a:moveTo>
                  <a:pt x="293678" y="832129"/>
                </a:moveTo>
                <a:cubicBezTo>
                  <a:pt x="313421" y="832129"/>
                  <a:pt x="329426" y="848133"/>
                  <a:pt x="329426" y="867876"/>
                </a:cubicBezTo>
                <a:cubicBezTo>
                  <a:pt x="329426" y="887619"/>
                  <a:pt x="313421" y="903623"/>
                  <a:pt x="293678" y="903623"/>
                </a:cubicBezTo>
                <a:cubicBezTo>
                  <a:pt x="273935" y="903623"/>
                  <a:pt x="257931" y="887619"/>
                  <a:pt x="257931" y="867876"/>
                </a:cubicBezTo>
                <a:cubicBezTo>
                  <a:pt x="257931" y="848133"/>
                  <a:pt x="273935" y="832129"/>
                  <a:pt x="293678" y="832129"/>
                </a:cubicBezTo>
                <a:close/>
                <a:moveTo>
                  <a:pt x="35747" y="832129"/>
                </a:moveTo>
                <a:cubicBezTo>
                  <a:pt x="55490" y="832129"/>
                  <a:pt x="71495" y="848133"/>
                  <a:pt x="71495" y="867876"/>
                </a:cubicBezTo>
                <a:cubicBezTo>
                  <a:pt x="71495" y="887619"/>
                  <a:pt x="55490" y="903623"/>
                  <a:pt x="35747" y="903623"/>
                </a:cubicBezTo>
                <a:cubicBezTo>
                  <a:pt x="16005" y="903623"/>
                  <a:pt x="0" y="887619"/>
                  <a:pt x="0" y="867876"/>
                </a:cubicBezTo>
                <a:cubicBezTo>
                  <a:pt x="0" y="848133"/>
                  <a:pt x="16005" y="832129"/>
                  <a:pt x="35747" y="832129"/>
                </a:cubicBezTo>
                <a:close/>
                <a:moveTo>
                  <a:pt x="1583333" y="551910"/>
                </a:moveTo>
                <a:cubicBezTo>
                  <a:pt x="1603076" y="551910"/>
                  <a:pt x="1619080" y="567914"/>
                  <a:pt x="1619080" y="587657"/>
                </a:cubicBezTo>
                <a:cubicBezTo>
                  <a:pt x="1619080" y="607400"/>
                  <a:pt x="1603076" y="623405"/>
                  <a:pt x="1583333" y="623405"/>
                </a:cubicBezTo>
                <a:cubicBezTo>
                  <a:pt x="1563590" y="623405"/>
                  <a:pt x="1547585" y="607400"/>
                  <a:pt x="1547585" y="587657"/>
                </a:cubicBezTo>
                <a:cubicBezTo>
                  <a:pt x="1547585" y="567914"/>
                  <a:pt x="1563590" y="551910"/>
                  <a:pt x="1583333" y="551910"/>
                </a:cubicBezTo>
                <a:close/>
                <a:moveTo>
                  <a:pt x="1325402" y="551910"/>
                </a:moveTo>
                <a:cubicBezTo>
                  <a:pt x="1345145" y="551910"/>
                  <a:pt x="1361149" y="567914"/>
                  <a:pt x="1361149" y="587657"/>
                </a:cubicBezTo>
                <a:cubicBezTo>
                  <a:pt x="1361149" y="607400"/>
                  <a:pt x="1345145" y="623405"/>
                  <a:pt x="1325402" y="623405"/>
                </a:cubicBezTo>
                <a:cubicBezTo>
                  <a:pt x="1305659" y="623405"/>
                  <a:pt x="1289654" y="607400"/>
                  <a:pt x="1289654" y="587657"/>
                </a:cubicBezTo>
                <a:cubicBezTo>
                  <a:pt x="1289654" y="567914"/>
                  <a:pt x="1305659" y="551910"/>
                  <a:pt x="1325402" y="551910"/>
                </a:cubicBezTo>
                <a:close/>
                <a:moveTo>
                  <a:pt x="1067471" y="551910"/>
                </a:moveTo>
                <a:cubicBezTo>
                  <a:pt x="1087214" y="551910"/>
                  <a:pt x="1103219" y="567914"/>
                  <a:pt x="1103219" y="587657"/>
                </a:cubicBezTo>
                <a:cubicBezTo>
                  <a:pt x="1103219" y="607400"/>
                  <a:pt x="1087214" y="623405"/>
                  <a:pt x="1067471" y="623405"/>
                </a:cubicBezTo>
                <a:cubicBezTo>
                  <a:pt x="1047728" y="623405"/>
                  <a:pt x="1031724" y="607400"/>
                  <a:pt x="1031724" y="587657"/>
                </a:cubicBezTo>
                <a:cubicBezTo>
                  <a:pt x="1031724" y="567914"/>
                  <a:pt x="1047728" y="551910"/>
                  <a:pt x="1067471" y="551910"/>
                </a:cubicBezTo>
                <a:close/>
                <a:moveTo>
                  <a:pt x="809540" y="551910"/>
                </a:moveTo>
                <a:cubicBezTo>
                  <a:pt x="829283" y="551910"/>
                  <a:pt x="845288" y="567914"/>
                  <a:pt x="845288" y="587657"/>
                </a:cubicBezTo>
                <a:cubicBezTo>
                  <a:pt x="845288" y="607400"/>
                  <a:pt x="829283" y="623405"/>
                  <a:pt x="809540" y="623405"/>
                </a:cubicBezTo>
                <a:cubicBezTo>
                  <a:pt x="789797" y="623405"/>
                  <a:pt x="773793" y="607400"/>
                  <a:pt x="773793" y="587657"/>
                </a:cubicBezTo>
                <a:cubicBezTo>
                  <a:pt x="773793" y="567914"/>
                  <a:pt x="789797" y="551910"/>
                  <a:pt x="809540" y="551910"/>
                </a:cubicBezTo>
                <a:close/>
                <a:moveTo>
                  <a:pt x="551609" y="551910"/>
                </a:moveTo>
                <a:cubicBezTo>
                  <a:pt x="571352" y="551910"/>
                  <a:pt x="587357" y="567914"/>
                  <a:pt x="587357" y="587657"/>
                </a:cubicBezTo>
                <a:cubicBezTo>
                  <a:pt x="587357" y="607400"/>
                  <a:pt x="571352" y="623405"/>
                  <a:pt x="551609" y="623405"/>
                </a:cubicBezTo>
                <a:cubicBezTo>
                  <a:pt x="531866" y="623405"/>
                  <a:pt x="515862" y="607400"/>
                  <a:pt x="515862" y="587657"/>
                </a:cubicBezTo>
                <a:cubicBezTo>
                  <a:pt x="515862" y="567914"/>
                  <a:pt x="531866" y="551910"/>
                  <a:pt x="551609" y="551910"/>
                </a:cubicBezTo>
                <a:close/>
                <a:moveTo>
                  <a:pt x="293678" y="551910"/>
                </a:moveTo>
                <a:cubicBezTo>
                  <a:pt x="313421" y="551910"/>
                  <a:pt x="329426" y="567914"/>
                  <a:pt x="329426" y="587657"/>
                </a:cubicBezTo>
                <a:cubicBezTo>
                  <a:pt x="329426" y="607400"/>
                  <a:pt x="313421" y="623405"/>
                  <a:pt x="293678" y="623405"/>
                </a:cubicBezTo>
                <a:cubicBezTo>
                  <a:pt x="273935" y="623405"/>
                  <a:pt x="257931" y="607400"/>
                  <a:pt x="257931" y="587657"/>
                </a:cubicBezTo>
                <a:cubicBezTo>
                  <a:pt x="257931" y="567914"/>
                  <a:pt x="273935" y="551910"/>
                  <a:pt x="293678" y="551910"/>
                </a:cubicBezTo>
                <a:close/>
                <a:moveTo>
                  <a:pt x="35747" y="551910"/>
                </a:moveTo>
                <a:cubicBezTo>
                  <a:pt x="55490" y="551910"/>
                  <a:pt x="71495" y="567914"/>
                  <a:pt x="71495" y="587657"/>
                </a:cubicBezTo>
                <a:cubicBezTo>
                  <a:pt x="71495" y="607400"/>
                  <a:pt x="55490" y="623405"/>
                  <a:pt x="35747" y="623405"/>
                </a:cubicBezTo>
                <a:cubicBezTo>
                  <a:pt x="16005" y="623405"/>
                  <a:pt x="0" y="607400"/>
                  <a:pt x="0" y="587657"/>
                </a:cubicBezTo>
                <a:cubicBezTo>
                  <a:pt x="0" y="567914"/>
                  <a:pt x="16005" y="551910"/>
                  <a:pt x="35747" y="551910"/>
                </a:cubicBezTo>
                <a:close/>
                <a:moveTo>
                  <a:pt x="1583333" y="271691"/>
                </a:moveTo>
                <a:cubicBezTo>
                  <a:pt x="1603076" y="271691"/>
                  <a:pt x="1619080" y="287696"/>
                  <a:pt x="1619080" y="307439"/>
                </a:cubicBezTo>
                <a:cubicBezTo>
                  <a:pt x="1619080" y="327182"/>
                  <a:pt x="1603076" y="343186"/>
                  <a:pt x="1583333" y="343186"/>
                </a:cubicBezTo>
                <a:cubicBezTo>
                  <a:pt x="1563590" y="343186"/>
                  <a:pt x="1547585" y="327182"/>
                  <a:pt x="1547585" y="307439"/>
                </a:cubicBezTo>
                <a:cubicBezTo>
                  <a:pt x="1547585" y="287696"/>
                  <a:pt x="1563590" y="271691"/>
                  <a:pt x="1583333" y="271691"/>
                </a:cubicBezTo>
                <a:close/>
                <a:moveTo>
                  <a:pt x="1325402" y="271691"/>
                </a:moveTo>
                <a:cubicBezTo>
                  <a:pt x="1345145" y="271691"/>
                  <a:pt x="1361149" y="287696"/>
                  <a:pt x="1361149" y="307439"/>
                </a:cubicBezTo>
                <a:cubicBezTo>
                  <a:pt x="1361149" y="327182"/>
                  <a:pt x="1345145" y="343186"/>
                  <a:pt x="1325402" y="343186"/>
                </a:cubicBezTo>
                <a:cubicBezTo>
                  <a:pt x="1305659" y="343186"/>
                  <a:pt x="1289654" y="327182"/>
                  <a:pt x="1289654" y="307439"/>
                </a:cubicBezTo>
                <a:cubicBezTo>
                  <a:pt x="1289654" y="287696"/>
                  <a:pt x="1305659" y="271691"/>
                  <a:pt x="1325402" y="271691"/>
                </a:cubicBezTo>
                <a:close/>
                <a:moveTo>
                  <a:pt x="1067471" y="271691"/>
                </a:moveTo>
                <a:cubicBezTo>
                  <a:pt x="1087214" y="271691"/>
                  <a:pt x="1103219" y="287696"/>
                  <a:pt x="1103219" y="307439"/>
                </a:cubicBezTo>
                <a:cubicBezTo>
                  <a:pt x="1103219" y="327182"/>
                  <a:pt x="1087214" y="343186"/>
                  <a:pt x="1067471" y="343186"/>
                </a:cubicBezTo>
                <a:cubicBezTo>
                  <a:pt x="1047728" y="343186"/>
                  <a:pt x="1031724" y="327182"/>
                  <a:pt x="1031724" y="307439"/>
                </a:cubicBezTo>
                <a:cubicBezTo>
                  <a:pt x="1031724" y="287696"/>
                  <a:pt x="1047728" y="271691"/>
                  <a:pt x="1067471" y="271691"/>
                </a:cubicBezTo>
                <a:close/>
                <a:moveTo>
                  <a:pt x="809540" y="271691"/>
                </a:moveTo>
                <a:cubicBezTo>
                  <a:pt x="829283" y="271691"/>
                  <a:pt x="845288" y="287696"/>
                  <a:pt x="845288" y="307439"/>
                </a:cubicBezTo>
                <a:cubicBezTo>
                  <a:pt x="845288" y="327182"/>
                  <a:pt x="829283" y="343186"/>
                  <a:pt x="809540" y="343186"/>
                </a:cubicBezTo>
                <a:cubicBezTo>
                  <a:pt x="789797" y="343186"/>
                  <a:pt x="773793" y="327182"/>
                  <a:pt x="773793" y="307439"/>
                </a:cubicBezTo>
                <a:cubicBezTo>
                  <a:pt x="773793" y="287696"/>
                  <a:pt x="789797" y="271691"/>
                  <a:pt x="809540" y="271691"/>
                </a:cubicBezTo>
                <a:close/>
                <a:moveTo>
                  <a:pt x="551609" y="271691"/>
                </a:moveTo>
                <a:cubicBezTo>
                  <a:pt x="571352" y="271691"/>
                  <a:pt x="587357" y="287696"/>
                  <a:pt x="587357" y="307439"/>
                </a:cubicBezTo>
                <a:cubicBezTo>
                  <a:pt x="587357" y="327182"/>
                  <a:pt x="571352" y="343186"/>
                  <a:pt x="551609" y="343186"/>
                </a:cubicBezTo>
                <a:cubicBezTo>
                  <a:pt x="531866" y="343186"/>
                  <a:pt x="515862" y="327182"/>
                  <a:pt x="515862" y="307439"/>
                </a:cubicBezTo>
                <a:cubicBezTo>
                  <a:pt x="515862" y="287696"/>
                  <a:pt x="531866" y="271691"/>
                  <a:pt x="551609" y="271691"/>
                </a:cubicBezTo>
                <a:close/>
                <a:moveTo>
                  <a:pt x="293678" y="271691"/>
                </a:moveTo>
                <a:cubicBezTo>
                  <a:pt x="313421" y="271691"/>
                  <a:pt x="329426" y="287696"/>
                  <a:pt x="329426" y="307439"/>
                </a:cubicBezTo>
                <a:cubicBezTo>
                  <a:pt x="329426" y="327182"/>
                  <a:pt x="313421" y="343186"/>
                  <a:pt x="293678" y="343186"/>
                </a:cubicBezTo>
                <a:cubicBezTo>
                  <a:pt x="273935" y="343186"/>
                  <a:pt x="257931" y="327182"/>
                  <a:pt x="257931" y="307439"/>
                </a:cubicBezTo>
                <a:cubicBezTo>
                  <a:pt x="257931" y="287696"/>
                  <a:pt x="273935" y="271691"/>
                  <a:pt x="293678" y="271691"/>
                </a:cubicBezTo>
                <a:close/>
                <a:moveTo>
                  <a:pt x="35747" y="271691"/>
                </a:moveTo>
                <a:cubicBezTo>
                  <a:pt x="55490" y="271691"/>
                  <a:pt x="71495" y="287696"/>
                  <a:pt x="71495" y="307439"/>
                </a:cubicBezTo>
                <a:cubicBezTo>
                  <a:pt x="71495" y="327182"/>
                  <a:pt x="55490" y="343186"/>
                  <a:pt x="35747" y="343186"/>
                </a:cubicBezTo>
                <a:cubicBezTo>
                  <a:pt x="16005" y="343186"/>
                  <a:pt x="0" y="327182"/>
                  <a:pt x="0" y="307439"/>
                </a:cubicBezTo>
                <a:cubicBezTo>
                  <a:pt x="0" y="287696"/>
                  <a:pt x="16005" y="271691"/>
                  <a:pt x="35747" y="271691"/>
                </a:cubicBezTo>
                <a:close/>
                <a:moveTo>
                  <a:pt x="1583333" y="0"/>
                </a:moveTo>
                <a:cubicBezTo>
                  <a:pt x="1603076" y="0"/>
                  <a:pt x="1619080" y="16004"/>
                  <a:pt x="1619080" y="35747"/>
                </a:cubicBezTo>
                <a:cubicBezTo>
                  <a:pt x="1619080" y="55490"/>
                  <a:pt x="1603076" y="71495"/>
                  <a:pt x="1583333" y="71495"/>
                </a:cubicBezTo>
                <a:cubicBezTo>
                  <a:pt x="1563590" y="71495"/>
                  <a:pt x="1547585" y="55490"/>
                  <a:pt x="1547585" y="35747"/>
                </a:cubicBezTo>
                <a:cubicBezTo>
                  <a:pt x="1547585" y="16004"/>
                  <a:pt x="1563590" y="0"/>
                  <a:pt x="1583333" y="0"/>
                </a:cubicBezTo>
                <a:close/>
                <a:moveTo>
                  <a:pt x="1325402" y="0"/>
                </a:moveTo>
                <a:cubicBezTo>
                  <a:pt x="1345145" y="0"/>
                  <a:pt x="1361149" y="16004"/>
                  <a:pt x="1361149" y="35747"/>
                </a:cubicBezTo>
                <a:cubicBezTo>
                  <a:pt x="1361149" y="55490"/>
                  <a:pt x="1345145" y="71495"/>
                  <a:pt x="1325402" y="71495"/>
                </a:cubicBezTo>
                <a:cubicBezTo>
                  <a:pt x="1305659" y="71495"/>
                  <a:pt x="1289654" y="55490"/>
                  <a:pt x="1289654" y="35747"/>
                </a:cubicBezTo>
                <a:cubicBezTo>
                  <a:pt x="1289654" y="16004"/>
                  <a:pt x="1305659" y="0"/>
                  <a:pt x="1325402" y="0"/>
                </a:cubicBezTo>
                <a:close/>
                <a:moveTo>
                  <a:pt x="1067471" y="0"/>
                </a:moveTo>
                <a:cubicBezTo>
                  <a:pt x="1087214" y="0"/>
                  <a:pt x="1103219" y="16004"/>
                  <a:pt x="1103219" y="35747"/>
                </a:cubicBezTo>
                <a:cubicBezTo>
                  <a:pt x="1103219" y="55490"/>
                  <a:pt x="1087214" y="71495"/>
                  <a:pt x="1067471" y="71495"/>
                </a:cubicBezTo>
                <a:cubicBezTo>
                  <a:pt x="1047728" y="71495"/>
                  <a:pt x="1031724" y="55490"/>
                  <a:pt x="1031724" y="35747"/>
                </a:cubicBezTo>
                <a:cubicBezTo>
                  <a:pt x="1031724" y="16004"/>
                  <a:pt x="1047728" y="0"/>
                  <a:pt x="1067471" y="0"/>
                </a:cubicBezTo>
                <a:close/>
                <a:moveTo>
                  <a:pt x="809540" y="0"/>
                </a:moveTo>
                <a:cubicBezTo>
                  <a:pt x="829283" y="0"/>
                  <a:pt x="845288" y="16004"/>
                  <a:pt x="845288" y="35747"/>
                </a:cubicBezTo>
                <a:cubicBezTo>
                  <a:pt x="845288" y="55490"/>
                  <a:pt x="829283" y="71495"/>
                  <a:pt x="809540" y="71495"/>
                </a:cubicBezTo>
                <a:cubicBezTo>
                  <a:pt x="789797" y="71495"/>
                  <a:pt x="773793" y="55490"/>
                  <a:pt x="773793" y="35747"/>
                </a:cubicBezTo>
                <a:cubicBezTo>
                  <a:pt x="773793" y="16004"/>
                  <a:pt x="789797" y="0"/>
                  <a:pt x="809540" y="0"/>
                </a:cubicBezTo>
                <a:close/>
                <a:moveTo>
                  <a:pt x="551609" y="0"/>
                </a:moveTo>
                <a:cubicBezTo>
                  <a:pt x="571352" y="0"/>
                  <a:pt x="587357" y="16004"/>
                  <a:pt x="587357" y="35747"/>
                </a:cubicBezTo>
                <a:cubicBezTo>
                  <a:pt x="587357" y="55490"/>
                  <a:pt x="571352" y="71495"/>
                  <a:pt x="551609" y="71495"/>
                </a:cubicBezTo>
                <a:cubicBezTo>
                  <a:pt x="531866" y="71495"/>
                  <a:pt x="515862" y="55490"/>
                  <a:pt x="515862" y="35747"/>
                </a:cubicBezTo>
                <a:cubicBezTo>
                  <a:pt x="515862" y="16004"/>
                  <a:pt x="531866" y="0"/>
                  <a:pt x="551609" y="0"/>
                </a:cubicBezTo>
                <a:close/>
                <a:moveTo>
                  <a:pt x="293678" y="0"/>
                </a:moveTo>
                <a:cubicBezTo>
                  <a:pt x="313421" y="0"/>
                  <a:pt x="329426" y="16004"/>
                  <a:pt x="329426" y="35747"/>
                </a:cubicBezTo>
                <a:cubicBezTo>
                  <a:pt x="329426" y="55490"/>
                  <a:pt x="313421" y="71495"/>
                  <a:pt x="293678" y="71495"/>
                </a:cubicBezTo>
                <a:cubicBezTo>
                  <a:pt x="273935" y="71495"/>
                  <a:pt x="257931" y="55490"/>
                  <a:pt x="257931" y="35747"/>
                </a:cubicBezTo>
                <a:cubicBezTo>
                  <a:pt x="257931" y="16004"/>
                  <a:pt x="273935" y="0"/>
                  <a:pt x="293678" y="0"/>
                </a:cubicBezTo>
                <a:close/>
                <a:moveTo>
                  <a:pt x="35747" y="0"/>
                </a:moveTo>
                <a:cubicBezTo>
                  <a:pt x="55490" y="0"/>
                  <a:pt x="71495" y="16004"/>
                  <a:pt x="71495" y="35747"/>
                </a:cubicBezTo>
                <a:cubicBezTo>
                  <a:pt x="71495" y="55490"/>
                  <a:pt x="55490" y="71495"/>
                  <a:pt x="35747" y="71495"/>
                </a:cubicBezTo>
                <a:cubicBezTo>
                  <a:pt x="16005" y="71495"/>
                  <a:pt x="0" y="55490"/>
                  <a:pt x="0" y="35747"/>
                </a:cubicBezTo>
                <a:cubicBezTo>
                  <a:pt x="0" y="16004"/>
                  <a:pt x="16005" y="0"/>
                  <a:pt x="357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3" name="Google Shape;15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252" y="258412"/>
            <a:ext cx="1813561" cy="89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2370" y="258412"/>
            <a:ext cx="1226227" cy="89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4908" y="1424868"/>
            <a:ext cx="4994421" cy="384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Google Shape;160;p37"/>
          <p:cNvCxnSpPr/>
          <p:nvPr/>
        </p:nvCxnSpPr>
        <p:spPr>
          <a:xfrm>
            <a:off x="8117113" y="4057481"/>
            <a:ext cx="3193143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1" name="Google Shape;161;p37"/>
          <p:cNvSpPr txBox="1"/>
          <p:nvPr/>
        </p:nvSpPr>
        <p:spPr>
          <a:xfrm>
            <a:off x="8202693" y="2451071"/>
            <a:ext cx="310756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นักเรียนสามารถเรียนออนไลน์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ได้ทุกที่ ทุกเวลา</a:t>
            </a:r>
            <a:endParaRPr sz="28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62" name="Google Shape;162;p37"/>
          <p:cNvSpPr txBox="1"/>
          <p:nvPr/>
        </p:nvSpPr>
        <p:spPr>
          <a:xfrm>
            <a:off x="8200618" y="4206923"/>
            <a:ext cx="3109638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>
                <a:solidFill>
                  <a:srgbClr val="0070C0"/>
                </a:solidFill>
                <a:latin typeface="Prompt"/>
                <a:ea typeface="Prompt"/>
                <a:cs typeface="Prompt"/>
                <a:sym typeface="Prompt"/>
              </a:rPr>
              <a:t>www.deep.go.th</a:t>
            </a:r>
            <a:endParaRPr sz="1600">
              <a:solidFill>
                <a:srgbClr val="0070C0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163" name="Google Shape;16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252" y="258412"/>
            <a:ext cx="1813561" cy="89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2370" y="258412"/>
            <a:ext cx="1226227" cy="89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4908" y="1505901"/>
            <a:ext cx="4994421" cy="367812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7"/>
          <p:cNvSpPr/>
          <p:nvPr/>
        </p:nvSpPr>
        <p:spPr>
          <a:xfrm>
            <a:off x="184352" y="5185883"/>
            <a:ext cx="1457172" cy="1562177"/>
          </a:xfrm>
          <a:custGeom>
            <a:avLst/>
            <a:gdLst/>
            <a:ahLst/>
            <a:cxnLst/>
            <a:rect l="l" t="t" r="r" b="b"/>
            <a:pathLst>
              <a:path w="1619080" h="1735752" extrusionOk="0">
                <a:moveTo>
                  <a:pt x="1583333" y="1664257"/>
                </a:moveTo>
                <a:cubicBezTo>
                  <a:pt x="1603076" y="1664257"/>
                  <a:pt x="1619080" y="1680261"/>
                  <a:pt x="1619080" y="1700004"/>
                </a:cubicBezTo>
                <a:cubicBezTo>
                  <a:pt x="1619080" y="1719747"/>
                  <a:pt x="1603076" y="1735752"/>
                  <a:pt x="1583333" y="1735752"/>
                </a:cubicBezTo>
                <a:cubicBezTo>
                  <a:pt x="1563590" y="1735752"/>
                  <a:pt x="1547585" y="1719747"/>
                  <a:pt x="1547585" y="1700004"/>
                </a:cubicBezTo>
                <a:cubicBezTo>
                  <a:pt x="1547585" y="1680261"/>
                  <a:pt x="1563590" y="1664257"/>
                  <a:pt x="1583333" y="1664257"/>
                </a:cubicBezTo>
                <a:close/>
                <a:moveTo>
                  <a:pt x="1325402" y="1664257"/>
                </a:moveTo>
                <a:cubicBezTo>
                  <a:pt x="1345145" y="1664257"/>
                  <a:pt x="1361149" y="1680261"/>
                  <a:pt x="1361149" y="1700004"/>
                </a:cubicBezTo>
                <a:cubicBezTo>
                  <a:pt x="1361149" y="1719747"/>
                  <a:pt x="1345145" y="1735752"/>
                  <a:pt x="1325402" y="1735752"/>
                </a:cubicBezTo>
                <a:cubicBezTo>
                  <a:pt x="1305659" y="1735752"/>
                  <a:pt x="1289654" y="1719747"/>
                  <a:pt x="1289654" y="1700004"/>
                </a:cubicBezTo>
                <a:cubicBezTo>
                  <a:pt x="1289654" y="1680261"/>
                  <a:pt x="1305659" y="1664257"/>
                  <a:pt x="1325402" y="1664257"/>
                </a:cubicBezTo>
                <a:close/>
                <a:moveTo>
                  <a:pt x="1067471" y="1664257"/>
                </a:moveTo>
                <a:cubicBezTo>
                  <a:pt x="1087214" y="1664257"/>
                  <a:pt x="1103219" y="1680261"/>
                  <a:pt x="1103219" y="1700004"/>
                </a:cubicBezTo>
                <a:cubicBezTo>
                  <a:pt x="1103219" y="1719747"/>
                  <a:pt x="1087214" y="1735752"/>
                  <a:pt x="1067471" y="1735752"/>
                </a:cubicBezTo>
                <a:cubicBezTo>
                  <a:pt x="1047728" y="1735752"/>
                  <a:pt x="1031724" y="1719747"/>
                  <a:pt x="1031724" y="1700004"/>
                </a:cubicBezTo>
                <a:cubicBezTo>
                  <a:pt x="1031724" y="1680261"/>
                  <a:pt x="1047728" y="1664257"/>
                  <a:pt x="1067471" y="1664257"/>
                </a:cubicBezTo>
                <a:close/>
                <a:moveTo>
                  <a:pt x="809540" y="1664257"/>
                </a:moveTo>
                <a:cubicBezTo>
                  <a:pt x="829283" y="1664257"/>
                  <a:pt x="845288" y="1680261"/>
                  <a:pt x="845288" y="1700004"/>
                </a:cubicBezTo>
                <a:cubicBezTo>
                  <a:pt x="845288" y="1719747"/>
                  <a:pt x="829283" y="1735752"/>
                  <a:pt x="809540" y="1735752"/>
                </a:cubicBezTo>
                <a:cubicBezTo>
                  <a:pt x="789797" y="1735752"/>
                  <a:pt x="773793" y="1719747"/>
                  <a:pt x="773793" y="1700004"/>
                </a:cubicBezTo>
                <a:cubicBezTo>
                  <a:pt x="773793" y="1680261"/>
                  <a:pt x="789797" y="1664257"/>
                  <a:pt x="809540" y="1664257"/>
                </a:cubicBezTo>
                <a:close/>
                <a:moveTo>
                  <a:pt x="551609" y="1664257"/>
                </a:moveTo>
                <a:cubicBezTo>
                  <a:pt x="571352" y="1664257"/>
                  <a:pt x="587357" y="1680261"/>
                  <a:pt x="587357" y="1700004"/>
                </a:cubicBezTo>
                <a:cubicBezTo>
                  <a:pt x="587357" y="1719747"/>
                  <a:pt x="571352" y="1735752"/>
                  <a:pt x="551609" y="1735752"/>
                </a:cubicBezTo>
                <a:cubicBezTo>
                  <a:pt x="531866" y="1735752"/>
                  <a:pt x="515862" y="1719747"/>
                  <a:pt x="515862" y="1700004"/>
                </a:cubicBezTo>
                <a:cubicBezTo>
                  <a:pt x="515862" y="1680261"/>
                  <a:pt x="531866" y="1664257"/>
                  <a:pt x="551609" y="1664257"/>
                </a:cubicBezTo>
                <a:close/>
                <a:moveTo>
                  <a:pt x="293678" y="1664257"/>
                </a:moveTo>
                <a:cubicBezTo>
                  <a:pt x="313421" y="1664257"/>
                  <a:pt x="329426" y="1680261"/>
                  <a:pt x="329426" y="1700004"/>
                </a:cubicBezTo>
                <a:cubicBezTo>
                  <a:pt x="329426" y="1719747"/>
                  <a:pt x="313421" y="1735752"/>
                  <a:pt x="293678" y="1735752"/>
                </a:cubicBezTo>
                <a:cubicBezTo>
                  <a:pt x="273935" y="1735752"/>
                  <a:pt x="257931" y="1719747"/>
                  <a:pt x="257931" y="1700004"/>
                </a:cubicBezTo>
                <a:cubicBezTo>
                  <a:pt x="257931" y="1680261"/>
                  <a:pt x="273935" y="1664257"/>
                  <a:pt x="293678" y="1664257"/>
                </a:cubicBezTo>
                <a:close/>
                <a:moveTo>
                  <a:pt x="35747" y="1664257"/>
                </a:moveTo>
                <a:cubicBezTo>
                  <a:pt x="55490" y="1664257"/>
                  <a:pt x="71495" y="1680261"/>
                  <a:pt x="71495" y="1700004"/>
                </a:cubicBezTo>
                <a:cubicBezTo>
                  <a:pt x="71495" y="1719747"/>
                  <a:pt x="55490" y="1735752"/>
                  <a:pt x="35747" y="1735752"/>
                </a:cubicBezTo>
                <a:cubicBezTo>
                  <a:pt x="16005" y="1735752"/>
                  <a:pt x="0" y="1719747"/>
                  <a:pt x="0" y="1700004"/>
                </a:cubicBezTo>
                <a:cubicBezTo>
                  <a:pt x="0" y="1680261"/>
                  <a:pt x="16005" y="1664257"/>
                  <a:pt x="35747" y="1664257"/>
                </a:cubicBezTo>
                <a:close/>
                <a:moveTo>
                  <a:pt x="1583333" y="1384038"/>
                </a:moveTo>
                <a:cubicBezTo>
                  <a:pt x="1603076" y="1384038"/>
                  <a:pt x="1619080" y="1400043"/>
                  <a:pt x="1619080" y="1419786"/>
                </a:cubicBezTo>
                <a:cubicBezTo>
                  <a:pt x="1619080" y="1439529"/>
                  <a:pt x="1603076" y="1455533"/>
                  <a:pt x="1583333" y="1455533"/>
                </a:cubicBezTo>
                <a:cubicBezTo>
                  <a:pt x="1563590" y="1455533"/>
                  <a:pt x="1547585" y="1439529"/>
                  <a:pt x="1547585" y="1419786"/>
                </a:cubicBezTo>
                <a:cubicBezTo>
                  <a:pt x="1547585" y="1400043"/>
                  <a:pt x="1563590" y="1384038"/>
                  <a:pt x="1583333" y="1384038"/>
                </a:cubicBezTo>
                <a:close/>
                <a:moveTo>
                  <a:pt x="1325402" y="1384038"/>
                </a:moveTo>
                <a:cubicBezTo>
                  <a:pt x="1345145" y="1384038"/>
                  <a:pt x="1361149" y="1400043"/>
                  <a:pt x="1361149" y="1419786"/>
                </a:cubicBezTo>
                <a:cubicBezTo>
                  <a:pt x="1361149" y="1439529"/>
                  <a:pt x="1345145" y="1455533"/>
                  <a:pt x="1325402" y="1455533"/>
                </a:cubicBezTo>
                <a:cubicBezTo>
                  <a:pt x="1305659" y="1455533"/>
                  <a:pt x="1289654" y="1439529"/>
                  <a:pt x="1289654" y="1419786"/>
                </a:cubicBezTo>
                <a:cubicBezTo>
                  <a:pt x="1289654" y="1400043"/>
                  <a:pt x="1305659" y="1384038"/>
                  <a:pt x="1325402" y="1384038"/>
                </a:cubicBezTo>
                <a:close/>
                <a:moveTo>
                  <a:pt x="1067471" y="1384038"/>
                </a:moveTo>
                <a:cubicBezTo>
                  <a:pt x="1087214" y="1384038"/>
                  <a:pt x="1103219" y="1400043"/>
                  <a:pt x="1103219" y="1419786"/>
                </a:cubicBezTo>
                <a:cubicBezTo>
                  <a:pt x="1103219" y="1439529"/>
                  <a:pt x="1087214" y="1455533"/>
                  <a:pt x="1067471" y="1455533"/>
                </a:cubicBezTo>
                <a:cubicBezTo>
                  <a:pt x="1047728" y="1455533"/>
                  <a:pt x="1031724" y="1439529"/>
                  <a:pt x="1031724" y="1419786"/>
                </a:cubicBezTo>
                <a:cubicBezTo>
                  <a:pt x="1031724" y="1400043"/>
                  <a:pt x="1047728" y="1384038"/>
                  <a:pt x="1067471" y="1384038"/>
                </a:cubicBezTo>
                <a:close/>
                <a:moveTo>
                  <a:pt x="809540" y="1384038"/>
                </a:moveTo>
                <a:cubicBezTo>
                  <a:pt x="829283" y="1384038"/>
                  <a:pt x="845288" y="1400043"/>
                  <a:pt x="845288" y="1419786"/>
                </a:cubicBezTo>
                <a:cubicBezTo>
                  <a:pt x="845288" y="1439529"/>
                  <a:pt x="829283" y="1455533"/>
                  <a:pt x="809540" y="1455533"/>
                </a:cubicBezTo>
                <a:cubicBezTo>
                  <a:pt x="789797" y="1455533"/>
                  <a:pt x="773793" y="1439529"/>
                  <a:pt x="773793" y="1419786"/>
                </a:cubicBezTo>
                <a:cubicBezTo>
                  <a:pt x="773793" y="1400043"/>
                  <a:pt x="789797" y="1384038"/>
                  <a:pt x="809540" y="1384038"/>
                </a:cubicBezTo>
                <a:close/>
                <a:moveTo>
                  <a:pt x="551609" y="1384038"/>
                </a:moveTo>
                <a:cubicBezTo>
                  <a:pt x="571352" y="1384038"/>
                  <a:pt x="587357" y="1400043"/>
                  <a:pt x="587357" y="1419786"/>
                </a:cubicBezTo>
                <a:cubicBezTo>
                  <a:pt x="587357" y="1439529"/>
                  <a:pt x="571352" y="1455533"/>
                  <a:pt x="551609" y="1455533"/>
                </a:cubicBezTo>
                <a:cubicBezTo>
                  <a:pt x="531866" y="1455533"/>
                  <a:pt x="515862" y="1439529"/>
                  <a:pt x="515862" y="1419786"/>
                </a:cubicBezTo>
                <a:cubicBezTo>
                  <a:pt x="515862" y="1400043"/>
                  <a:pt x="531866" y="1384038"/>
                  <a:pt x="551609" y="1384038"/>
                </a:cubicBezTo>
                <a:close/>
                <a:moveTo>
                  <a:pt x="293678" y="1384038"/>
                </a:moveTo>
                <a:cubicBezTo>
                  <a:pt x="313421" y="1384038"/>
                  <a:pt x="329426" y="1400043"/>
                  <a:pt x="329426" y="1419786"/>
                </a:cubicBezTo>
                <a:cubicBezTo>
                  <a:pt x="329426" y="1439529"/>
                  <a:pt x="313421" y="1455533"/>
                  <a:pt x="293678" y="1455533"/>
                </a:cubicBezTo>
                <a:cubicBezTo>
                  <a:pt x="273935" y="1455533"/>
                  <a:pt x="257931" y="1439529"/>
                  <a:pt x="257931" y="1419786"/>
                </a:cubicBezTo>
                <a:cubicBezTo>
                  <a:pt x="257931" y="1400043"/>
                  <a:pt x="273935" y="1384038"/>
                  <a:pt x="293678" y="1384038"/>
                </a:cubicBezTo>
                <a:close/>
                <a:moveTo>
                  <a:pt x="35747" y="1384038"/>
                </a:moveTo>
                <a:cubicBezTo>
                  <a:pt x="55490" y="1384038"/>
                  <a:pt x="71495" y="1400043"/>
                  <a:pt x="71495" y="1419786"/>
                </a:cubicBezTo>
                <a:cubicBezTo>
                  <a:pt x="71495" y="1439529"/>
                  <a:pt x="55490" y="1455533"/>
                  <a:pt x="35747" y="1455533"/>
                </a:cubicBezTo>
                <a:cubicBezTo>
                  <a:pt x="16005" y="1455533"/>
                  <a:pt x="0" y="1439529"/>
                  <a:pt x="0" y="1419786"/>
                </a:cubicBezTo>
                <a:cubicBezTo>
                  <a:pt x="0" y="1400043"/>
                  <a:pt x="16005" y="1384038"/>
                  <a:pt x="35747" y="1384038"/>
                </a:cubicBezTo>
                <a:close/>
                <a:moveTo>
                  <a:pt x="1583333" y="1103820"/>
                </a:moveTo>
                <a:cubicBezTo>
                  <a:pt x="1603076" y="1103820"/>
                  <a:pt x="1619080" y="1119824"/>
                  <a:pt x="1619080" y="1139567"/>
                </a:cubicBezTo>
                <a:cubicBezTo>
                  <a:pt x="1619080" y="1159310"/>
                  <a:pt x="1603076" y="1175315"/>
                  <a:pt x="1583333" y="1175315"/>
                </a:cubicBezTo>
                <a:cubicBezTo>
                  <a:pt x="1563590" y="1175315"/>
                  <a:pt x="1547585" y="1159310"/>
                  <a:pt x="1547585" y="1139567"/>
                </a:cubicBezTo>
                <a:cubicBezTo>
                  <a:pt x="1547585" y="1119824"/>
                  <a:pt x="1563590" y="1103820"/>
                  <a:pt x="1583333" y="1103820"/>
                </a:cubicBezTo>
                <a:close/>
                <a:moveTo>
                  <a:pt x="1325402" y="1103820"/>
                </a:moveTo>
                <a:cubicBezTo>
                  <a:pt x="1345145" y="1103820"/>
                  <a:pt x="1361149" y="1119824"/>
                  <a:pt x="1361149" y="1139567"/>
                </a:cubicBezTo>
                <a:cubicBezTo>
                  <a:pt x="1361149" y="1159310"/>
                  <a:pt x="1345145" y="1175315"/>
                  <a:pt x="1325402" y="1175315"/>
                </a:cubicBezTo>
                <a:cubicBezTo>
                  <a:pt x="1305659" y="1175315"/>
                  <a:pt x="1289654" y="1159310"/>
                  <a:pt x="1289654" y="1139567"/>
                </a:cubicBezTo>
                <a:cubicBezTo>
                  <a:pt x="1289654" y="1119824"/>
                  <a:pt x="1305659" y="1103820"/>
                  <a:pt x="1325402" y="1103820"/>
                </a:cubicBezTo>
                <a:close/>
                <a:moveTo>
                  <a:pt x="1067471" y="1103820"/>
                </a:moveTo>
                <a:cubicBezTo>
                  <a:pt x="1087214" y="1103820"/>
                  <a:pt x="1103219" y="1119824"/>
                  <a:pt x="1103219" y="1139567"/>
                </a:cubicBezTo>
                <a:cubicBezTo>
                  <a:pt x="1103219" y="1159310"/>
                  <a:pt x="1087214" y="1175315"/>
                  <a:pt x="1067471" y="1175315"/>
                </a:cubicBezTo>
                <a:cubicBezTo>
                  <a:pt x="1047728" y="1175315"/>
                  <a:pt x="1031724" y="1159310"/>
                  <a:pt x="1031724" y="1139567"/>
                </a:cubicBezTo>
                <a:cubicBezTo>
                  <a:pt x="1031724" y="1119824"/>
                  <a:pt x="1047728" y="1103820"/>
                  <a:pt x="1067471" y="1103820"/>
                </a:cubicBezTo>
                <a:close/>
                <a:moveTo>
                  <a:pt x="809540" y="1103820"/>
                </a:moveTo>
                <a:cubicBezTo>
                  <a:pt x="829283" y="1103820"/>
                  <a:pt x="845288" y="1119824"/>
                  <a:pt x="845288" y="1139567"/>
                </a:cubicBezTo>
                <a:cubicBezTo>
                  <a:pt x="845288" y="1159310"/>
                  <a:pt x="829283" y="1175315"/>
                  <a:pt x="809540" y="1175315"/>
                </a:cubicBezTo>
                <a:cubicBezTo>
                  <a:pt x="789797" y="1175315"/>
                  <a:pt x="773793" y="1159310"/>
                  <a:pt x="773793" y="1139567"/>
                </a:cubicBezTo>
                <a:cubicBezTo>
                  <a:pt x="773793" y="1119824"/>
                  <a:pt x="789797" y="1103820"/>
                  <a:pt x="809540" y="1103820"/>
                </a:cubicBezTo>
                <a:close/>
                <a:moveTo>
                  <a:pt x="551609" y="1103820"/>
                </a:moveTo>
                <a:cubicBezTo>
                  <a:pt x="571352" y="1103820"/>
                  <a:pt x="587357" y="1119824"/>
                  <a:pt x="587357" y="1139567"/>
                </a:cubicBezTo>
                <a:cubicBezTo>
                  <a:pt x="587357" y="1159310"/>
                  <a:pt x="571352" y="1175315"/>
                  <a:pt x="551609" y="1175315"/>
                </a:cubicBezTo>
                <a:cubicBezTo>
                  <a:pt x="531866" y="1175315"/>
                  <a:pt x="515862" y="1159310"/>
                  <a:pt x="515862" y="1139567"/>
                </a:cubicBezTo>
                <a:cubicBezTo>
                  <a:pt x="515862" y="1119824"/>
                  <a:pt x="531866" y="1103820"/>
                  <a:pt x="551609" y="1103820"/>
                </a:cubicBezTo>
                <a:close/>
                <a:moveTo>
                  <a:pt x="293678" y="1103820"/>
                </a:moveTo>
                <a:cubicBezTo>
                  <a:pt x="313421" y="1103820"/>
                  <a:pt x="329426" y="1119824"/>
                  <a:pt x="329426" y="1139567"/>
                </a:cubicBezTo>
                <a:cubicBezTo>
                  <a:pt x="329426" y="1159310"/>
                  <a:pt x="313421" y="1175315"/>
                  <a:pt x="293678" y="1175315"/>
                </a:cubicBezTo>
                <a:cubicBezTo>
                  <a:pt x="273935" y="1175315"/>
                  <a:pt x="257931" y="1159310"/>
                  <a:pt x="257931" y="1139567"/>
                </a:cubicBezTo>
                <a:cubicBezTo>
                  <a:pt x="257931" y="1119824"/>
                  <a:pt x="273935" y="1103820"/>
                  <a:pt x="293678" y="1103820"/>
                </a:cubicBezTo>
                <a:close/>
                <a:moveTo>
                  <a:pt x="35747" y="1103820"/>
                </a:moveTo>
                <a:cubicBezTo>
                  <a:pt x="55490" y="1103820"/>
                  <a:pt x="71495" y="1119824"/>
                  <a:pt x="71495" y="1139567"/>
                </a:cubicBezTo>
                <a:cubicBezTo>
                  <a:pt x="71495" y="1159310"/>
                  <a:pt x="55490" y="1175315"/>
                  <a:pt x="35747" y="1175315"/>
                </a:cubicBezTo>
                <a:cubicBezTo>
                  <a:pt x="16005" y="1175315"/>
                  <a:pt x="0" y="1159310"/>
                  <a:pt x="0" y="1139567"/>
                </a:cubicBezTo>
                <a:cubicBezTo>
                  <a:pt x="0" y="1119824"/>
                  <a:pt x="16005" y="1103820"/>
                  <a:pt x="35747" y="1103820"/>
                </a:cubicBezTo>
                <a:close/>
                <a:moveTo>
                  <a:pt x="1583333" y="832129"/>
                </a:moveTo>
                <a:cubicBezTo>
                  <a:pt x="1603076" y="832129"/>
                  <a:pt x="1619080" y="848133"/>
                  <a:pt x="1619080" y="867876"/>
                </a:cubicBezTo>
                <a:cubicBezTo>
                  <a:pt x="1619080" y="887619"/>
                  <a:pt x="1603076" y="903623"/>
                  <a:pt x="1583333" y="903623"/>
                </a:cubicBezTo>
                <a:cubicBezTo>
                  <a:pt x="1563590" y="903623"/>
                  <a:pt x="1547585" y="887619"/>
                  <a:pt x="1547585" y="867876"/>
                </a:cubicBezTo>
                <a:cubicBezTo>
                  <a:pt x="1547585" y="848133"/>
                  <a:pt x="1563590" y="832129"/>
                  <a:pt x="1583333" y="832129"/>
                </a:cubicBezTo>
                <a:close/>
                <a:moveTo>
                  <a:pt x="1325402" y="832129"/>
                </a:moveTo>
                <a:cubicBezTo>
                  <a:pt x="1345145" y="832129"/>
                  <a:pt x="1361149" y="848133"/>
                  <a:pt x="1361149" y="867876"/>
                </a:cubicBezTo>
                <a:cubicBezTo>
                  <a:pt x="1361149" y="887619"/>
                  <a:pt x="1345145" y="903623"/>
                  <a:pt x="1325402" y="903623"/>
                </a:cubicBezTo>
                <a:cubicBezTo>
                  <a:pt x="1305659" y="903623"/>
                  <a:pt x="1289654" y="887619"/>
                  <a:pt x="1289654" y="867876"/>
                </a:cubicBezTo>
                <a:cubicBezTo>
                  <a:pt x="1289654" y="848133"/>
                  <a:pt x="1305659" y="832129"/>
                  <a:pt x="1325402" y="832129"/>
                </a:cubicBezTo>
                <a:close/>
                <a:moveTo>
                  <a:pt x="1067471" y="832129"/>
                </a:moveTo>
                <a:cubicBezTo>
                  <a:pt x="1087214" y="832129"/>
                  <a:pt x="1103219" y="848133"/>
                  <a:pt x="1103219" y="867876"/>
                </a:cubicBezTo>
                <a:cubicBezTo>
                  <a:pt x="1103219" y="887619"/>
                  <a:pt x="1087214" y="903623"/>
                  <a:pt x="1067471" y="903623"/>
                </a:cubicBezTo>
                <a:cubicBezTo>
                  <a:pt x="1047728" y="903623"/>
                  <a:pt x="1031724" y="887619"/>
                  <a:pt x="1031724" y="867876"/>
                </a:cubicBezTo>
                <a:cubicBezTo>
                  <a:pt x="1031724" y="848133"/>
                  <a:pt x="1047728" y="832129"/>
                  <a:pt x="1067471" y="832129"/>
                </a:cubicBezTo>
                <a:close/>
                <a:moveTo>
                  <a:pt x="809540" y="832129"/>
                </a:moveTo>
                <a:cubicBezTo>
                  <a:pt x="829283" y="832129"/>
                  <a:pt x="845288" y="848133"/>
                  <a:pt x="845288" y="867876"/>
                </a:cubicBezTo>
                <a:cubicBezTo>
                  <a:pt x="845288" y="887619"/>
                  <a:pt x="829283" y="903623"/>
                  <a:pt x="809540" y="903623"/>
                </a:cubicBezTo>
                <a:cubicBezTo>
                  <a:pt x="789797" y="903623"/>
                  <a:pt x="773793" y="887619"/>
                  <a:pt x="773793" y="867876"/>
                </a:cubicBezTo>
                <a:cubicBezTo>
                  <a:pt x="773793" y="848133"/>
                  <a:pt x="789797" y="832129"/>
                  <a:pt x="809540" y="832129"/>
                </a:cubicBezTo>
                <a:close/>
                <a:moveTo>
                  <a:pt x="551609" y="832129"/>
                </a:moveTo>
                <a:cubicBezTo>
                  <a:pt x="571352" y="832129"/>
                  <a:pt x="587357" y="848133"/>
                  <a:pt x="587357" y="867876"/>
                </a:cubicBezTo>
                <a:cubicBezTo>
                  <a:pt x="587357" y="887619"/>
                  <a:pt x="571352" y="903623"/>
                  <a:pt x="551609" y="903623"/>
                </a:cubicBezTo>
                <a:cubicBezTo>
                  <a:pt x="531866" y="903623"/>
                  <a:pt x="515862" y="887619"/>
                  <a:pt x="515862" y="867876"/>
                </a:cubicBezTo>
                <a:cubicBezTo>
                  <a:pt x="515862" y="848133"/>
                  <a:pt x="531866" y="832129"/>
                  <a:pt x="551609" y="832129"/>
                </a:cubicBezTo>
                <a:close/>
                <a:moveTo>
                  <a:pt x="293678" y="832129"/>
                </a:moveTo>
                <a:cubicBezTo>
                  <a:pt x="313421" y="832129"/>
                  <a:pt x="329426" y="848133"/>
                  <a:pt x="329426" y="867876"/>
                </a:cubicBezTo>
                <a:cubicBezTo>
                  <a:pt x="329426" y="887619"/>
                  <a:pt x="313421" y="903623"/>
                  <a:pt x="293678" y="903623"/>
                </a:cubicBezTo>
                <a:cubicBezTo>
                  <a:pt x="273935" y="903623"/>
                  <a:pt x="257931" y="887619"/>
                  <a:pt x="257931" y="867876"/>
                </a:cubicBezTo>
                <a:cubicBezTo>
                  <a:pt x="257931" y="848133"/>
                  <a:pt x="273935" y="832129"/>
                  <a:pt x="293678" y="832129"/>
                </a:cubicBezTo>
                <a:close/>
                <a:moveTo>
                  <a:pt x="35747" y="832129"/>
                </a:moveTo>
                <a:cubicBezTo>
                  <a:pt x="55490" y="832129"/>
                  <a:pt x="71495" y="848133"/>
                  <a:pt x="71495" y="867876"/>
                </a:cubicBezTo>
                <a:cubicBezTo>
                  <a:pt x="71495" y="887619"/>
                  <a:pt x="55490" y="903623"/>
                  <a:pt x="35747" y="903623"/>
                </a:cubicBezTo>
                <a:cubicBezTo>
                  <a:pt x="16005" y="903623"/>
                  <a:pt x="0" y="887619"/>
                  <a:pt x="0" y="867876"/>
                </a:cubicBezTo>
                <a:cubicBezTo>
                  <a:pt x="0" y="848133"/>
                  <a:pt x="16005" y="832129"/>
                  <a:pt x="35747" y="832129"/>
                </a:cubicBezTo>
                <a:close/>
                <a:moveTo>
                  <a:pt x="1583333" y="551910"/>
                </a:moveTo>
                <a:cubicBezTo>
                  <a:pt x="1603076" y="551910"/>
                  <a:pt x="1619080" y="567914"/>
                  <a:pt x="1619080" y="587657"/>
                </a:cubicBezTo>
                <a:cubicBezTo>
                  <a:pt x="1619080" y="607400"/>
                  <a:pt x="1603076" y="623405"/>
                  <a:pt x="1583333" y="623405"/>
                </a:cubicBezTo>
                <a:cubicBezTo>
                  <a:pt x="1563590" y="623405"/>
                  <a:pt x="1547585" y="607400"/>
                  <a:pt x="1547585" y="587657"/>
                </a:cubicBezTo>
                <a:cubicBezTo>
                  <a:pt x="1547585" y="567914"/>
                  <a:pt x="1563590" y="551910"/>
                  <a:pt x="1583333" y="551910"/>
                </a:cubicBezTo>
                <a:close/>
                <a:moveTo>
                  <a:pt x="1325402" y="551910"/>
                </a:moveTo>
                <a:cubicBezTo>
                  <a:pt x="1345145" y="551910"/>
                  <a:pt x="1361149" y="567914"/>
                  <a:pt x="1361149" y="587657"/>
                </a:cubicBezTo>
                <a:cubicBezTo>
                  <a:pt x="1361149" y="607400"/>
                  <a:pt x="1345145" y="623405"/>
                  <a:pt x="1325402" y="623405"/>
                </a:cubicBezTo>
                <a:cubicBezTo>
                  <a:pt x="1305659" y="623405"/>
                  <a:pt x="1289654" y="607400"/>
                  <a:pt x="1289654" y="587657"/>
                </a:cubicBezTo>
                <a:cubicBezTo>
                  <a:pt x="1289654" y="567914"/>
                  <a:pt x="1305659" y="551910"/>
                  <a:pt x="1325402" y="551910"/>
                </a:cubicBezTo>
                <a:close/>
                <a:moveTo>
                  <a:pt x="1067471" y="551910"/>
                </a:moveTo>
                <a:cubicBezTo>
                  <a:pt x="1087214" y="551910"/>
                  <a:pt x="1103219" y="567914"/>
                  <a:pt x="1103219" y="587657"/>
                </a:cubicBezTo>
                <a:cubicBezTo>
                  <a:pt x="1103219" y="607400"/>
                  <a:pt x="1087214" y="623405"/>
                  <a:pt x="1067471" y="623405"/>
                </a:cubicBezTo>
                <a:cubicBezTo>
                  <a:pt x="1047728" y="623405"/>
                  <a:pt x="1031724" y="607400"/>
                  <a:pt x="1031724" y="587657"/>
                </a:cubicBezTo>
                <a:cubicBezTo>
                  <a:pt x="1031724" y="567914"/>
                  <a:pt x="1047728" y="551910"/>
                  <a:pt x="1067471" y="551910"/>
                </a:cubicBezTo>
                <a:close/>
                <a:moveTo>
                  <a:pt x="809540" y="551910"/>
                </a:moveTo>
                <a:cubicBezTo>
                  <a:pt x="829283" y="551910"/>
                  <a:pt x="845288" y="567914"/>
                  <a:pt x="845288" y="587657"/>
                </a:cubicBezTo>
                <a:cubicBezTo>
                  <a:pt x="845288" y="607400"/>
                  <a:pt x="829283" y="623405"/>
                  <a:pt x="809540" y="623405"/>
                </a:cubicBezTo>
                <a:cubicBezTo>
                  <a:pt x="789797" y="623405"/>
                  <a:pt x="773793" y="607400"/>
                  <a:pt x="773793" y="587657"/>
                </a:cubicBezTo>
                <a:cubicBezTo>
                  <a:pt x="773793" y="567914"/>
                  <a:pt x="789797" y="551910"/>
                  <a:pt x="809540" y="551910"/>
                </a:cubicBezTo>
                <a:close/>
                <a:moveTo>
                  <a:pt x="551609" y="551910"/>
                </a:moveTo>
                <a:cubicBezTo>
                  <a:pt x="571352" y="551910"/>
                  <a:pt x="587357" y="567914"/>
                  <a:pt x="587357" y="587657"/>
                </a:cubicBezTo>
                <a:cubicBezTo>
                  <a:pt x="587357" y="607400"/>
                  <a:pt x="571352" y="623405"/>
                  <a:pt x="551609" y="623405"/>
                </a:cubicBezTo>
                <a:cubicBezTo>
                  <a:pt x="531866" y="623405"/>
                  <a:pt x="515862" y="607400"/>
                  <a:pt x="515862" y="587657"/>
                </a:cubicBezTo>
                <a:cubicBezTo>
                  <a:pt x="515862" y="567914"/>
                  <a:pt x="531866" y="551910"/>
                  <a:pt x="551609" y="551910"/>
                </a:cubicBezTo>
                <a:close/>
                <a:moveTo>
                  <a:pt x="293678" y="551910"/>
                </a:moveTo>
                <a:cubicBezTo>
                  <a:pt x="313421" y="551910"/>
                  <a:pt x="329426" y="567914"/>
                  <a:pt x="329426" y="587657"/>
                </a:cubicBezTo>
                <a:cubicBezTo>
                  <a:pt x="329426" y="607400"/>
                  <a:pt x="313421" y="623405"/>
                  <a:pt x="293678" y="623405"/>
                </a:cubicBezTo>
                <a:cubicBezTo>
                  <a:pt x="273935" y="623405"/>
                  <a:pt x="257931" y="607400"/>
                  <a:pt x="257931" y="587657"/>
                </a:cubicBezTo>
                <a:cubicBezTo>
                  <a:pt x="257931" y="567914"/>
                  <a:pt x="273935" y="551910"/>
                  <a:pt x="293678" y="551910"/>
                </a:cubicBezTo>
                <a:close/>
                <a:moveTo>
                  <a:pt x="35747" y="551910"/>
                </a:moveTo>
                <a:cubicBezTo>
                  <a:pt x="55490" y="551910"/>
                  <a:pt x="71495" y="567914"/>
                  <a:pt x="71495" y="587657"/>
                </a:cubicBezTo>
                <a:cubicBezTo>
                  <a:pt x="71495" y="607400"/>
                  <a:pt x="55490" y="623405"/>
                  <a:pt x="35747" y="623405"/>
                </a:cubicBezTo>
                <a:cubicBezTo>
                  <a:pt x="16005" y="623405"/>
                  <a:pt x="0" y="607400"/>
                  <a:pt x="0" y="587657"/>
                </a:cubicBezTo>
                <a:cubicBezTo>
                  <a:pt x="0" y="567914"/>
                  <a:pt x="16005" y="551910"/>
                  <a:pt x="35747" y="551910"/>
                </a:cubicBezTo>
                <a:close/>
                <a:moveTo>
                  <a:pt x="1583333" y="271691"/>
                </a:moveTo>
                <a:cubicBezTo>
                  <a:pt x="1603076" y="271691"/>
                  <a:pt x="1619080" y="287696"/>
                  <a:pt x="1619080" y="307439"/>
                </a:cubicBezTo>
                <a:cubicBezTo>
                  <a:pt x="1619080" y="327182"/>
                  <a:pt x="1603076" y="343186"/>
                  <a:pt x="1583333" y="343186"/>
                </a:cubicBezTo>
                <a:cubicBezTo>
                  <a:pt x="1563590" y="343186"/>
                  <a:pt x="1547585" y="327182"/>
                  <a:pt x="1547585" y="307439"/>
                </a:cubicBezTo>
                <a:cubicBezTo>
                  <a:pt x="1547585" y="287696"/>
                  <a:pt x="1563590" y="271691"/>
                  <a:pt x="1583333" y="271691"/>
                </a:cubicBezTo>
                <a:close/>
                <a:moveTo>
                  <a:pt x="1325402" y="271691"/>
                </a:moveTo>
                <a:cubicBezTo>
                  <a:pt x="1345145" y="271691"/>
                  <a:pt x="1361149" y="287696"/>
                  <a:pt x="1361149" y="307439"/>
                </a:cubicBezTo>
                <a:cubicBezTo>
                  <a:pt x="1361149" y="327182"/>
                  <a:pt x="1345145" y="343186"/>
                  <a:pt x="1325402" y="343186"/>
                </a:cubicBezTo>
                <a:cubicBezTo>
                  <a:pt x="1305659" y="343186"/>
                  <a:pt x="1289654" y="327182"/>
                  <a:pt x="1289654" y="307439"/>
                </a:cubicBezTo>
                <a:cubicBezTo>
                  <a:pt x="1289654" y="287696"/>
                  <a:pt x="1305659" y="271691"/>
                  <a:pt x="1325402" y="271691"/>
                </a:cubicBezTo>
                <a:close/>
                <a:moveTo>
                  <a:pt x="1067471" y="271691"/>
                </a:moveTo>
                <a:cubicBezTo>
                  <a:pt x="1087214" y="271691"/>
                  <a:pt x="1103219" y="287696"/>
                  <a:pt x="1103219" y="307439"/>
                </a:cubicBezTo>
                <a:cubicBezTo>
                  <a:pt x="1103219" y="327182"/>
                  <a:pt x="1087214" y="343186"/>
                  <a:pt x="1067471" y="343186"/>
                </a:cubicBezTo>
                <a:cubicBezTo>
                  <a:pt x="1047728" y="343186"/>
                  <a:pt x="1031724" y="327182"/>
                  <a:pt x="1031724" y="307439"/>
                </a:cubicBezTo>
                <a:cubicBezTo>
                  <a:pt x="1031724" y="287696"/>
                  <a:pt x="1047728" y="271691"/>
                  <a:pt x="1067471" y="271691"/>
                </a:cubicBezTo>
                <a:close/>
                <a:moveTo>
                  <a:pt x="809540" y="271691"/>
                </a:moveTo>
                <a:cubicBezTo>
                  <a:pt x="829283" y="271691"/>
                  <a:pt x="845288" y="287696"/>
                  <a:pt x="845288" y="307439"/>
                </a:cubicBezTo>
                <a:cubicBezTo>
                  <a:pt x="845288" y="327182"/>
                  <a:pt x="829283" y="343186"/>
                  <a:pt x="809540" y="343186"/>
                </a:cubicBezTo>
                <a:cubicBezTo>
                  <a:pt x="789797" y="343186"/>
                  <a:pt x="773793" y="327182"/>
                  <a:pt x="773793" y="307439"/>
                </a:cubicBezTo>
                <a:cubicBezTo>
                  <a:pt x="773793" y="287696"/>
                  <a:pt x="789797" y="271691"/>
                  <a:pt x="809540" y="271691"/>
                </a:cubicBezTo>
                <a:close/>
                <a:moveTo>
                  <a:pt x="551609" y="271691"/>
                </a:moveTo>
                <a:cubicBezTo>
                  <a:pt x="571352" y="271691"/>
                  <a:pt x="587357" y="287696"/>
                  <a:pt x="587357" y="307439"/>
                </a:cubicBezTo>
                <a:cubicBezTo>
                  <a:pt x="587357" y="327182"/>
                  <a:pt x="571352" y="343186"/>
                  <a:pt x="551609" y="343186"/>
                </a:cubicBezTo>
                <a:cubicBezTo>
                  <a:pt x="531866" y="343186"/>
                  <a:pt x="515862" y="327182"/>
                  <a:pt x="515862" y="307439"/>
                </a:cubicBezTo>
                <a:cubicBezTo>
                  <a:pt x="515862" y="287696"/>
                  <a:pt x="531866" y="271691"/>
                  <a:pt x="551609" y="271691"/>
                </a:cubicBezTo>
                <a:close/>
                <a:moveTo>
                  <a:pt x="293678" y="271691"/>
                </a:moveTo>
                <a:cubicBezTo>
                  <a:pt x="313421" y="271691"/>
                  <a:pt x="329426" y="287696"/>
                  <a:pt x="329426" y="307439"/>
                </a:cubicBezTo>
                <a:cubicBezTo>
                  <a:pt x="329426" y="327182"/>
                  <a:pt x="313421" y="343186"/>
                  <a:pt x="293678" y="343186"/>
                </a:cubicBezTo>
                <a:cubicBezTo>
                  <a:pt x="273935" y="343186"/>
                  <a:pt x="257931" y="327182"/>
                  <a:pt x="257931" y="307439"/>
                </a:cubicBezTo>
                <a:cubicBezTo>
                  <a:pt x="257931" y="287696"/>
                  <a:pt x="273935" y="271691"/>
                  <a:pt x="293678" y="271691"/>
                </a:cubicBezTo>
                <a:close/>
                <a:moveTo>
                  <a:pt x="35747" y="271691"/>
                </a:moveTo>
                <a:cubicBezTo>
                  <a:pt x="55490" y="271691"/>
                  <a:pt x="71495" y="287696"/>
                  <a:pt x="71495" y="307439"/>
                </a:cubicBezTo>
                <a:cubicBezTo>
                  <a:pt x="71495" y="327182"/>
                  <a:pt x="55490" y="343186"/>
                  <a:pt x="35747" y="343186"/>
                </a:cubicBezTo>
                <a:cubicBezTo>
                  <a:pt x="16005" y="343186"/>
                  <a:pt x="0" y="327182"/>
                  <a:pt x="0" y="307439"/>
                </a:cubicBezTo>
                <a:cubicBezTo>
                  <a:pt x="0" y="287696"/>
                  <a:pt x="16005" y="271691"/>
                  <a:pt x="35747" y="271691"/>
                </a:cubicBezTo>
                <a:close/>
                <a:moveTo>
                  <a:pt x="1583333" y="0"/>
                </a:moveTo>
                <a:cubicBezTo>
                  <a:pt x="1603076" y="0"/>
                  <a:pt x="1619080" y="16004"/>
                  <a:pt x="1619080" y="35747"/>
                </a:cubicBezTo>
                <a:cubicBezTo>
                  <a:pt x="1619080" y="55490"/>
                  <a:pt x="1603076" y="71495"/>
                  <a:pt x="1583333" y="71495"/>
                </a:cubicBezTo>
                <a:cubicBezTo>
                  <a:pt x="1563590" y="71495"/>
                  <a:pt x="1547585" y="55490"/>
                  <a:pt x="1547585" y="35747"/>
                </a:cubicBezTo>
                <a:cubicBezTo>
                  <a:pt x="1547585" y="16004"/>
                  <a:pt x="1563590" y="0"/>
                  <a:pt x="1583333" y="0"/>
                </a:cubicBezTo>
                <a:close/>
                <a:moveTo>
                  <a:pt x="1325402" y="0"/>
                </a:moveTo>
                <a:cubicBezTo>
                  <a:pt x="1345145" y="0"/>
                  <a:pt x="1361149" y="16004"/>
                  <a:pt x="1361149" y="35747"/>
                </a:cubicBezTo>
                <a:cubicBezTo>
                  <a:pt x="1361149" y="55490"/>
                  <a:pt x="1345145" y="71495"/>
                  <a:pt x="1325402" y="71495"/>
                </a:cubicBezTo>
                <a:cubicBezTo>
                  <a:pt x="1305659" y="71495"/>
                  <a:pt x="1289654" y="55490"/>
                  <a:pt x="1289654" y="35747"/>
                </a:cubicBezTo>
                <a:cubicBezTo>
                  <a:pt x="1289654" y="16004"/>
                  <a:pt x="1305659" y="0"/>
                  <a:pt x="1325402" y="0"/>
                </a:cubicBezTo>
                <a:close/>
                <a:moveTo>
                  <a:pt x="1067471" y="0"/>
                </a:moveTo>
                <a:cubicBezTo>
                  <a:pt x="1087214" y="0"/>
                  <a:pt x="1103219" y="16004"/>
                  <a:pt x="1103219" y="35747"/>
                </a:cubicBezTo>
                <a:cubicBezTo>
                  <a:pt x="1103219" y="55490"/>
                  <a:pt x="1087214" y="71495"/>
                  <a:pt x="1067471" y="71495"/>
                </a:cubicBezTo>
                <a:cubicBezTo>
                  <a:pt x="1047728" y="71495"/>
                  <a:pt x="1031724" y="55490"/>
                  <a:pt x="1031724" y="35747"/>
                </a:cubicBezTo>
                <a:cubicBezTo>
                  <a:pt x="1031724" y="16004"/>
                  <a:pt x="1047728" y="0"/>
                  <a:pt x="1067471" y="0"/>
                </a:cubicBezTo>
                <a:close/>
                <a:moveTo>
                  <a:pt x="809540" y="0"/>
                </a:moveTo>
                <a:cubicBezTo>
                  <a:pt x="829283" y="0"/>
                  <a:pt x="845288" y="16004"/>
                  <a:pt x="845288" y="35747"/>
                </a:cubicBezTo>
                <a:cubicBezTo>
                  <a:pt x="845288" y="55490"/>
                  <a:pt x="829283" y="71495"/>
                  <a:pt x="809540" y="71495"/>
                </a:cubicBezTo>
                <a:cubicBezTo>
                  <a:pt x="789797" y="71495"/>
                  <a:pt x="773793" y="55490"/>
                  <a:pt x="773793" y="35747"/>
                </a:cubicBezTo>
                <a:cubicBezTo>
                  <a:pt x="773793" y="16004"/>
                  <a:pt x="789797" y="0"/>
                  <a:pt x="809540" y="0"/>
                </a:cubicBezTo>
                <a:close/>
                <a:moveTo>
                  <a:pt x="551609" y="0"/>
                </a:moveTo>
                <a:cubicBezTo>
                  <a:pt x="571352" y="0"/>
                  <a:pt x="587357" y="16004"/>
                  <a:pt x="587357" y="35747"/>
                </a:cubicBezTo>
                <a:cubicBezTo>
                  <a:pt x="587357" y="55490"/>
                  <a:pt x="571352" y="71495"/>
                  <a:pt x="551609" y="71495"/>
                </a:cubicBezTo>
                <a:cubicBezTo>
                  <a:pt x="531866" y="71495"/>
                  <a:pt x="515862" y="55490"/>
                  <a:pt x="515862" y="35747"/>
                </a:cubicBezTo>
                <a:cubicBezTo>
                  <a:pt x="515862" y="16004"/>
                  <a:pt x="531866" y="0"/>
                  <a:pt x="551609" y="0"/>
                </a:cubicBezTo>
                <a:close/>
                <a:moveTo>
                  <a:pt x="293678" y="0"/>
                </a:moveTo>
                <a:cubicBezTo>
                  <a:pt x="313421" y="0"/>
                  <a:pt x="329426" y="16004"/>
                  <a:pt x="329426" y="35747"/>
                </a:cubicBezTo>
                <a:cubicBezTo>
                  <a:pt x="329426" y="55490"/>
                  <a:pt x="313421" y="71495"/>
                  <a:pt x="293678" y="71495"/>
                </a:cubicBezTo>
                <a:cubicBezTo>
                  <a:pt x="273935" y="71495"/>
                  <a:pt x="257931" y="55490"/>
                  <a:pt x="257931" y="35747"/>
                </a:cubicBezTo>
                <a:cubicBezTo>
                  <a:pt x="257931" y="16004"/>
                  <a:pt x="273935" y="0"/>
                  <a:pt x="293678" y="0"/>
                </a:cubicBezTo>
                <a:close/>
                <a:moveTo>
                  <a:pt x="35747" y="0"/>
                </a:moveTo>
                <a:cubicBezTo>
                  <a:pt x="55490" y="0"/>
                  <a:pt x="71495" y="16004"/>
                  <a:pt x="71495" y="35747"/>
                </a:cubicBezTo>
                <a:cubicBezTo>
                  <a:pt x="71495" y="55490"/>
                  <a:pt x="55490" y="71495"/>
                  <a:pt x="35747" y="71495"/>
                </a:cubicBezTo>
                <a:cubicBezTo>
                  <a:pt x="16005" y="71495"/>
                  <a:pt x="0" y="55490"/>
                  <a:pt x="0" y="35747"/>
                </a:cubicBezTo>
                <a:cubicBezTo>
                  <a:pt x="0" y="16004"/>
                  <a:pt x="16005" y="0"/>
                  <a:pt x="357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99">
      <a:dk1>
        <a:srgbClr val="2B2B2B"/>
      </a:dk1>
      <a:lt1>
        <a:srgbClr val="FFFFFF"/>
      </a:lt1>
      <a:dk2>
        <a:srgbClr val="2B2B2B"/>
      </a:dk2>
      <a:lt2>
        <a:srgbClr val="FFFFFF"/>
      </a:lt2>
      <a:accent1>
        <a:srgbClr val="F5AB35"/>
      </a:accent1>
      <a:accent2>
        <a:srgbClr val="D0C8BE"/>
      </a:accent2>
      <a:accent3>
        <a:srgbClr val="F0EDE8"/>
      </a:accent3>
      <a:accent4>
        <a:srgbClr val="3B96D3"/>
      </a:accent4>
      <a:accent5>
        <a:srgbClr val="398BD5"/>
      </a:accent5>
      <a:accent6>
        <a:srgbClr val="3780D7"/>
      </a:accent6>
      <a:hlink>
        <a:srgbClr val="5B9BD5"/>
      </a:hlink>
      <a:folHlink>
        <a:srgbClr val="70AD4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</TotalTime>
  <Words>649</Words>
  <Application>Microsoft Office PowerPoint</Application>
  <PresentationFormat>กำหนดเอง</PresentationFormat>
  <Paragraphs>116</Paragraphs>
  <Slides>39</Slides>
  <Notes>38</Notes>
  <HiddenSlides>1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7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39</vt:i4>
      </vt:variant>
    </vt:vector>
  </HeadingPairs>
  <TitlesOfParts>
    <vt:vector size="47" baseType="lpstr">
      <vt:lpstr>Arial</vt:lpstr>
      <vt:lpstr>Roboto Condensed</vt:lpstr>
      <vt:lpstr>Roboto</vt:lpstr>
      <vt:lpstr>Open Sans</vt:lpstr>
      <vt:lpstr>Prompt</vt:lpstr>
      <vt:lpstr>Sarabun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cp:lastModifiedBy>krunop</cp:lastModifiedBy>
  <cp:revision>2</cp:revision>
  <dcterms:modified xsi:type="dcterms:W3CDTF">2020-07-02T02:53:57Z</dcterms:modified>
</cp:coreProperties>
</file>